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25.xml" ContentType="application/vnd.openxmlformats-officedocument.presentationml.slideLayout+xml"/>
  <Override PartName="/ppt/notesSlides/notesSlide1.xml" ContentType="application/vnd.openxmlformats-officedocument.presentationml.notesSlide+xml"/>
  <Override PartName="/ppt/slideLayouts/slideLayout24.xml" ContentType="application/vnd.openxmlformats-officedocument.presentationml.slideLayout+xml"/>
  <Override PartName="/ppt/slideLayouts/slideLayout26.xml" ContentType="application/vnd.openxmlformats-officedocument.presentationml.slideLayout+xml"/>
  <Override PartName="/ppt/slideLayouts/slideLayout2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23.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
  </p:notesMasterIdLst>
  <p:sldIdLst>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42" d="100"/>
          <a:sy n="42" d="100"/>
        </p:scale>
        <p:origin x="69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DA0A6D-F8B5-4F4D-931D-6DBF2BB462F3}" type="datetimeFigureOut">
              <a:rPr lang="en-GB" smtClean="0"/>
              <a:t>13/02/2020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FE619-8526-4D7B-8A00-BFA51A661C84}" type="slidenum">
              <a:rPr lang="en-GB" smtClean="0"/>
              <a:t>‹#›</a:t>
            </a:fld>
            <a:endParaRPr lang="en-GB"/>
          </a:p>
        </p:txBody>
      </p:sp>
    </p:spTree>
    <p:extLst>
      <p:ext uri="{BB962C8B-B14F-4D97-AF65-F5344CB8AC3E}">
        <p14:creationId xmlns:p14="http://schemas.microsoft.com/office/powerpoint/2010/main" val="2626449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F34D1A-B7E5-DE48-8EA9-859D9DE6365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6430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BC9B-F2A2-4A77-A1B7-3C03D71E04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8909AA-D5B4-453A-AFEB-0006A1221B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0DAF391-130D-4B9F-BBD8-9D022742B0AC}"/>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5" name="Footer Placeholder 4">
            <a:extLst>
              <a:ext uri="{FF2B5EF4-FFF2-40B4-BE49-F238E27FC236}">
                <a16:creationId xmlns:a16="http://schemas.microsoft.com/office/drawing/2014/main" id="{FD3DD43C-907B-4966-8E3F-E63311E27C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CE6D1F-BE0F-48AE-8982-AEA9AE68F0A6}"/>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221537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1021F-F33D-460D-BE22-8259AF6B8D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1024E2-DA65-456C-AF56-3B3C9BF687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9EA427-E241-460E-AF32-93654AEBA53A}"/>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5" name="Footer Placeholder 4">
            <a:extLst>
              <a:ext uri="{FF2B5EF4-FFF2-40B4-BE49-F238E27FC236}">
                <a16:creationId xmlns:a16="http://schemas.microsoft.com/office/drawing/2014/main" id="{872CB34A-3BBD-4E3E-A056-083C9ADFEF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6E07E3-3F63-43B8-B924-077C7859F6B9}"/>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130463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593FB4-9E85-4913-89EE-BC49E7867C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B3A03F-1061-4B61-B517-BAF4B900754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6407AC-C23C-4633-B2EB-20CAE35E8244}"/>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5" name="Footer Placeholder 4">
            <a:extLst>
              <a:ext uri="{FF2B5EF4-FFF2-40B4-BE49-F238E27FC236}">
                <a16:creationId xmlns:a16="http://schemas.microsoft.com/office/drawing/2014/main" id="{7279DED9-A734-4AE1-BB88-6C9BB3ED0F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81FD54-2A7C-4EFA-A909-AA23A7809956}"/>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3879583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587361"/>
            <a:ext cx="11185080" cy="804198"/>
          </a:xfrm>
        </p:spPr>
        <p:txBody>
          <a:bodyPr wrap="square" tIns="0" bIns="0"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3" name="Content Placeholder 2"/>
          <p:cNvSpPr>
            <a:spLocks noGrp="1"/>
          </p:cNvSpPr>
          <p:nvPr>
            <p:ph idx="1"/>
          </p:nvPr>
        </p:nvSpPr>
        <p:spPr>
          <a:xfrm>
            <a:off x="504000" y="1929383"/>
            <a:ext cx="11185080" cy="4171165"/>
          </a:xfrm>
        </p:spPr>
        <p:txBody>
          <a:bodyPr>
            <a:noAutofit/>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cxnSp>
        <p:nvCxnSpPr>
          <p:cNvPr id="6" name="Straight Connector 5">
            <a:extLst>
              <a:ext uri="{FF2B5EF4-FFF2-40B4-BE49-F238E27FC236}">
                <a16:creationId xmlns:a16="http://schemas.microsoft.com/office/drawing/2014/main" id="{0E60D98B-EF2F-4F66-BDC3-D6083617DF31}"/>
              </a:ext>
            </a:extLst>
          </p:cNvPr>
          <p:cNvCxnSpPr>
            <a:cxnSpLocks/>
          </p:cNvCxnSpPr>
          <p:nvPr/>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
        <p:nvSpPr>
          <p:cNvPr id="8" name="Text Placeholder 7">
            <a:extLst>
              <a:ext uri="{FF2B5EF4-FFF2-40B4-BE49-F238E27FC236}">
                <a16:creationId xmlns:a16="http://schemas.microsoft.com/office/drawing/2014/main" id="{2D2CB7B5-7609-4CEF-BB73-071C9A965173}"/>
              </a:ext>
            </a:extLst>
          </p:cNvPr>
          <p:cNvSpPr>
            <a:spLocks noGrp="1"/>
          </p:cNvSpPr>
          <p:nvPr>
            <p:ph type="body" sz="quarter" idx="13" hasCustomPrompt="1"/>
          </p:nvPr>
        </p:nvSpPr>
        <p:spPr>
          <a:xfrm>
            <a:off x="504000" y="1426464"/>
            <a:ext cx="11183112" cy="321627"/>
          </a:xfrm>
        </p:spPr>
        <p:txBody>
          <a:bodyPr lIns="0">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spTree>
    <p:extLst>
      <p:ext uri="{BB962C8B-B14F-4D97-AF65-F5344CB8AC3E}">
        <p14:creationId xmlns:p14="http://schemas.microsoft.com/office/powerpoint/2010/main" val="470626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587361"/>
            <a:ext cx="11185080" cy="804198"/>
          </a:xfrm>
        </p:spPr>
        <p:txBody>
          <a:bodyPr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7" name="Text Placeholder 7">
            <a:extLst>
              <a:ext uri="{FF2B5EF4-FFF2-40B4-BE49-F238E27FC236}">
                <a16:creationId xmlns:a16="http://schemas.microsoft.com/office/drawing/2014/main" id="{7E777591-E36C-4055-B5FF-2F0E7E02A135}"/>
              </a:ext>
            </a:extLst>
          </p:cNvPr>
          <p:cNvSpPr>
            <a:spLocks noGrp="1"/>
          </p:cNvSpPr>
          <p:nvPr>
            <p:ph type="body" sz="quarter" idx="13" hasCustomPrompt="1"/>
          </p:nvPr>
        </p:nvSpPr>
        <p:spPr>
          <a:xfrm>
            <a:off x="504000" y="1426463"/>
            <a:ext cx="11183112"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cxnSp>
        <p:nvCxnSpPr>
          <p:cNvPr id="9" name="Straight Connector 8">
            <a:extLst>
              <a:ext uri="{FF2B5EF4-FFF2-40B4-BE49-F238E27FC236}">
                <a16:creationId xmlns:a16="http://schemas.microsoft.com/office/drawing/2014/main" id="{68F5FB39-87CC-461F-8734-808C0D36A755}"/>
              </a:ext>
            </a:extLst>
          </p:cNvPr>
          <p:cNvCxnSpPr>
            <a:cxnSpLocks/>
          </p:cNvCxnSpPr>
          <p:nvPr userDrawn="1"/>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2189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Tree>
    <p:extLst>
      <p:ext uri="{BB962C8B-B14F-4D97-AF65-F5344CB8AC3E}">
        <p14:creationId xmlns:p14="http://schemas.microsoft.com/office/powerpoint/2010/main" val="793248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ullets option">
    <p:bg>
      <p:bgPr>
        <a:solidFill>
          <a:schemeClr val="tx2"/>
        </a:solidFill>
        <a:effectLst/>
      </p:bgPr>
    </p:bg>
    <p:spTree>
      <p:nvGrpSpPr>
        <p:cNvPr id="1" name=""/>
        <p:cNvGrpSpPr/>
        <p:nvPr/>
      </p:nvGrpSpPr>
      <p:grpSpPr>
        <a:xfrm>
          <a:off x="0" y="0"/>
          <a:ext cx="0" cy="0"/>
          <a:chOff x="0" y="0"/>
          <a:chExt cx="0" cy="0"/>
        </a:xfrm>
      </p:grpSpPr>
      <p:sp>
        <p:nvSpPr>
          <p:cNvPr id="25" name="Picture Placeholder 3">
            <a:extLst>
              <a:ext uri="{FF2B5EF4-FFF2-40B4-BE49-F238E27FC236}">
                <a16:creationId xmlns:a16="http://schemas.microsoft.com/office/drawing/2014/main" id="{FC293AC8-10B8-4969-B6D2-FA05ED9AE145}"/>
              </a:ext>
            </a:extLst>
          </p:cNvPr>
          <p:cNvSpPr>
            <a:spLocks noGrp="1"/>
          </p:cNvSpPr>
          <p:nvPr>
            <p:ph type="pic" sz="quarter" idx="15" hasCustomPrompt="1"/>
          </p:nvPr>
        </p:nvSpPr>
        <p:spPr>
          <a:xfrm>
            <a:off x="6215790" y="0"/>
            <a:ext cx="5976209" cy="6879600"/>
          </a:xfrm>
          <a:prstGeom prst="rect">
            <a:avLst/>
          </a:prstGeom>
          <a:solidFill>
            <a:schemeClr val="tx1">
              <a:alpha val="10000"/>
            </a:schemeClr>
          </a:solidFill>
          <a:ln>
            <a:noFill/>
          </a:ln>
        </p:spPr>
        <p:txBody>
          <a:bodyPr anchor="ctr"/>
          <a:lstStyle>
            <a:lvl1pPr marL="0" indent="0" algn="ctr">
              <a:buNone/>
              <a:defRPr sz="2000">
                <a:solidFill>
                  <a:schemeClr val="bg1"/>
                </a:solidFill>
                <a:latin typeface="Calibri" panose="020F0502020204030204" pitchFamily="34" charset="0"/>
                <a:cs typeface="Calibri" panose="020F0502020204030204" pitchFamily="34" charset="0"/>
              </a:defRPr>
            </a:lvl1pPr>
          </a:lstStyle>
          <a:p>
            <a:r>
              <a:rPr lang="en-GB" dirty="0"/>
              <a:t>Click icon to Insert Image</a:t>
            </a:r>
          </a:p>
        </p:txBody>
      </p:sp>
      <p:sp>
        <p:nvSpPr>
          <p:cNvPr id="4" name="Rectangle 3">
            <a:extLst>
              <a:ext uri="{FF2B5EF4-FFF2-40B4-BE49-F238E27FC236}">
                <a16:creationId xmlns:a16="http://schemas.microsoft.com/office/drawing/2014/main" id="{A5EFC472-B181-42A3-86B6-FB057E93808E}"/>
              </a:ext>
            </a:extLst>
          </p:cNvPr>
          <p:cNvSpPr/>
          <p:nvPr/>
        </p:nvSpPr>
        <p:spPr>
          <a:xfrm>
            <a:off x="0" y="0"/>
            <a:ext cx="621579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04000" y="587361"/>
            <a:ext cx="5349240" cy="804198"/>
          </a:xfrm>
        </p:spPr>
        <p:txBody>
          <a:bodyPr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3" name="Content Placeholder 2"/>
          <p:cNvSpPr>
            <a:spLocks noGrp="1"/>
          </p:cNvSpPr>
          <p:nvPr>
            <p:ph idx="1"/>
          </p:nvPr>
        </p:nvSpPr>
        <p:spPr>
          <a:xfrm>
            <a:off x="504000" y="1929384"/>
            <a:ext cx="5349240" cy="4169664"/>
          </a:xfrm>
        </p:spPr>
        <p:txBody>
          <a:bodyPr>
            <a:noAutofit/>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17" name="TextBox 16">
            <a:extLst>
              <a:ext uri="{FF2B5EF4-FFF2-40B4-BE49-F238E27FC236}">
                <a16:creationId xmlns:a16="http://schemas.microsoft.com/office/drawing/2014/main" id="{7E5A9918-D0F1-4E3A-BC00-0A470C1DFF2D}"/>
              </a:ext>
            </a:extLst>
          </p:cNvPr>
          <p:cNvSpPr txBox="1"/>
          <p:nvPr/>
        </p:nvSpPr>
        <p:spPr>
          <a:xfrm>
            <a:off x="6215791" y="6957236"/>
            <a:ext cx="5976209"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Calibri" panose="020F0502020204030204" pitchFamily="34" charset="0"/>
                <a:cs typeface="Calibri" panose="020F0502020204030204" pitchFamily="34" charset="0"/>
              </a:rPr>
              <a:t>Adding an image to the rectangular frame (recommended):</a:t>
            </a:r>
          </a:p>
          <a:p>
            <a:r>
              <a:rPr lang="en-GB" sz="1000" dirty="0">
                <a:solidFill>
                  <a:schemeClr val="bg1">
                    <a:lumMod val="50000"/>
                  </a:schemeClr>
                </a:solidFill>
                <a:latin typeface="Calibri" panose="020F0502020204030204" pitchFamily="34" charset="0"/>
                <a:cs typeface="Calibri" panose="020F0502020204030204" pitchFamily="34" charset="0"/>
              </a:rPr>
              <a:t>Prior to starting, please browse our image library </a:t>
            </a:r>
            <a:r>
              <a:rPr lang="en-GB" sz="1000" b="1" dirty="0">
                <a:solidFill>
                  <a:schemeClr val="bg1">
                    <a:lumMod val="50000"/>
                  </a:schemeClr>
                </a:solidFill>
                <a:latin typeface="Calibri" panose="020F0502020204030204" pitchFamily="34" charset="0"/>
                <a:cs typeface="Calibri" panose="020F0502020204030204" pitchFamily="34" charset="0"/>
              </a:rPr>
              <a:t>https://avevaimages.thirdlight.com/ </a:t>
            </a:r>
            <a:r>
              <a:rPr lang="en-GB" sz="1000" dirty="0">
                <a:solidFill>
                  <a:schemeClr val="bg1">
                    <a:lumMod val="50000"/>
                  </a:schemeClr>
                </a:solidFill>
                <a:latin typeface="Calibri" panose="020F0502020204030204" pitchFamily="34" charset="0"/>
                <a:cs typeface="Calibri" panose="020F0502020204030204" pitchFamily="34" charset="0"/>
              </a:rPr>
              <a:t>and download some image options. (We recommend either a “Micro” view image or a People image, available via folders of the same names in the image library.) </a:t>
            </a:r>
            <a:r>
              <a:rPr lang="en-GB" sz="1000" b="0" dirty="0">
                <a:solidFill>
                  <a:schemeClr val="tx1">
                    <a:lumMod val="85000"/>
                    <a:lumOff val="15000"/>
                  </a:schemeClr>
                </a:solidFill>
                <a:latin typeface="Calibri" panose="020F0502020204030204" pitchFamily="34" charset="0"/>
                <a:cs typeface="Calibri" panose="020F0502020204030204" pitchFamily="34" charset="0"/>
              </a:rPr>
              <a:t>Click the image icon to insert image, then Send to Back. Please ensure that the AVEVA logo is displayed prominently against the image and remains fixed in its position. The logo should not shift or jump from slide to slide.</a:t>
            </a:r>
            <a:endParaRPr lang="en-GB" sz="10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24" name="Text Placeholder 7">
            <a:extLst>
              <a:ext uri="{FF2B5EF4-FFF2-40B4-BE49-F238E27FC236}">
                <a16:creationId xmlns:a16="http://schemas.microsoft.com/office/drawing/2014/main" id="{3D535C17-924C-483D-B45F-06D6DFE97419}"/>
              </a:ext>
            </a:extLst>
          </p:cNvPr>
          <p:cNvSpPr>
            <a:spLocks noGrp="1"/>
          </p:cNvSpPr>
          <p:nvPr>
            <p:ph type="body" sz="quarter" idx="13" hasCustomPrompt="1"/>
          </p:nvPr>
        </p:nvSpPr>
        <p:spPr>
          <a:xfrm>
            <a:off x="504000" y="1426463"/>
            <a:ext cx="5349240"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grpSp>
        <p:nvGrpSpPr>
          <p:cNvPr id="26" name="Group 51">
            <a:extLst>
              <a:ext uri="{FF2B5EF4-FFF2-40B4-BE49-F238E27FC236}">
                <a16:creationId xmlns:a16="http://schemas.microsoft.com/office/drawing/2014/main" id="{96BEBC43-1AFF-426E-8856-81AD71266147}"/>
              </a:ext>
            </a:extLst>
          </p:cNvPr>
          <p:cNvGrpSpPr>
            <a:grpSpLocks noChangeAspect="1"/>
          </p:cNvGrpSpPr>
          <p:nvPr/>
        </p:nvGrpSpPr>
        <p:grpSpPr bwMode="auto">
          <a:xfrm>
            <a:off x="10539492" y="6305176"/>
            <a:ext cx="1149588" cy="267392"/>
            <a:chOff x="3618" y="2108"/>
            <a:chExt cx="589" cy="137"/>
          </a:xfrm>
          <a:solidFill>
            <a:schemeClr val="bg1"/>
          </a:solidFill>
        </p:grpSpPr>
        <p:sp>
          <p:nvSpPr>
            <p:cNvPr id="27" name="Freeform 52">
              <a:extLst>
                <a:ext uri="{FF2B5EF4-FFF2-40B4-BE49-F238E27FC236}">
                  <a16:creationId xmlns:a16="http://schemas.microsoft.com/office/drawing/2014/main" id="{9E9EB75E-8DF8-48B4-81FC-410AA4DBD76E}"/>
                </a:ext>
              </a:extLst>
            </p:cNvPr>
            <p:cNvSpPr>
              <a:spLocks/>
            </p:cNvSpPr>
            <p:nvPr/>
          </p:nvSpPr>
          <p:spPr bwMode="auto">
            <a:xfrm>
              <a:off x="3878" y="2226"/>
              <a:ext cx="89" cy="19"/>
            </a:xfrm>
            <a:custGeom>
              <a:avLst/>
              <a:gdLst>
                <a:gd name="T0" fmla="*/ 0 w 93"/>
                <a:gd name="T1" fmla="*/ 19 h 20"/>
                <a:gd name="T2" fmla="*/ 0 w 93"/>
                <a:gd name="T3" fmla="*/ 2 h 20"/>
                <a:gd name="T4" fmla="*/ 2 w 93"/>
                <a:gd name="T5" fmla="*/ 0 h 20"/>
                <a:gd name="T6" fmla="*/ 92 w 93"/>
                <a:gd name="T7" fmla="*/ 0 h 20"/>
                <a:gd name="T8" fmla="*/ 93 w 93"/>
                <a:gd name="T9" fmla="*/ 2 h 20"/>
                <a:gd name="T10" fmla="*/ 93 w 93"/>
                <a:gd name="T11" fmla="*/ 19 h 20"/>
                <a:gd name="T12" fmla="*/ 92 w 93"/>
                <a:gd name="T13" fmla="*/ 20 h 20"/>
                <a:gd name="T14" fmla="*/ 2 w 93"/>
                <a:gd name="T15" fmla="*/ 20 h 20"/>
                <a:gd name="T16" fmla="*/ 0 w 93"/>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8" name="Freeform 53">
              <a:extLst>
                <a:ext uri="{FF2B5EF4-FFF2-40B4-BE49-F238E27FC236}">
                  <a16:creationId xmlns:a16="http://schemas.microsoft.com/office/drawing/2014/main" id="{893D81EB-F2E3-46AC-8EE0-EA2392D45D2B}"/>
                </a:ext>
              </a:extLst>
            </p:cNvPr>
            <p:cNvSpPr>
              <a:spLocks/>
            </p:cNvSpPr>
            <p:nvPr/>
          </p:nvSpPr>
          <p:spPr bwMode="auto">
            <a:xfrm>
              <a:off x="3878" y="2167"/>
              <a:ext cx="89" cy="20"/>
            </a:xfrm>
            <a:custGeom>
              <a:avLst/>
              <a:gdLst>
                <a:gd name="T0" fmla="*/ 0 w 93"/>
                <a:gd name="T1" fmla="*/ 18 h 20"/>
                <a:gd name="T2" fmla="*/ 0 w 93"/>
                <a:gd name="T3" fmla="*/ 2 h 20"/>
                <a:gd name="T4" fmla="*/ 2 w 93"/>
                <a:gd name="T5" fmla="*/ 0 h 20"/>
                <a:gd name="T6" fmla="*/ 92 w 93"/>
                <a:gd name="T7" fmla="*/ 0 h 20"/>
                <a:gd name="T8" fmla="*/ 93 w 93"/>
                <a:gd name="T9" fmla="*/ 2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9" name="Freeform 54">
              <a:extLst>
                <a:ext uri="{FF2B5EF4-FFF2-40B4-BE49-F238E27FC236}">
                  <a16:creationId xmlns:a16="http://schemas.microsoft.com/office/drawing/2014/main" id="{5B1C3427-1473-4BAC-97B9-2E75F96BD494}"/>
                </a:ext>
              </a:extLst>
            </p:cNvPr>
            <p:cNvSpPr>
              <a:spLocks/>
            </p:cNvSpPr>
            <p:nvPr/>
          </p:nvSpPr>
          <p:spPr bwMode="auto">
            <a:xfrm>
              <a:off x="3878" y="2109"/>
              <a:ext cx="89" cy="19"/>
            </a:xfrm>
            <a:custGeom>
              <a:avLst/>
              <a:gdLst>
                <a:gd name="T0" fmla="*/ 0 w 93"/>
                <a:gd name="T1" fmla="*/ 18 h 20"/>
                <a:gd name="T2" fmla="*/ 0 w 93"/>
                <a:gd name="T3" fmla="*/ 1 h 20"/>
                <a:gd name="T4" fmla="*/ 2 w 93"/>
                <a:gd name="T5" fmla="*/ 0 h 20"/>
                <a:gd name="T6" fmla="*/ 92 w 93"/>
                <a:gd name="T7" fmla="*/ 0 h 20"/>
                <a:gd name="T8" fmla="*/ 93 w 93"/>
                <a:gd name="T9" fmla="*/ 1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0" name="Freeform 55">
              <a:extLst>
                <a:ext uri="{FF2B5EF4-FFF2-40B4-BE49-F238E27FC236}">
                  <a16:creationId xmlns:a16="http://schemas.microsoft.com/office/drawing/2014/main" id="{BD4764CE-C545-4A1B-8DBD-239E6FE440EA}"/>
                </a:ext>
              </a:extLst>
            </p:cNvPr>
            <p:cNvSpPr>
              <a:spLocks/>
            </p:cNvSpPr>
            <p:nvPr/>
          </p:nvSpPr>
          <p:spPr bwMode="auto">
            <a:xfrm>
              <a:off x="3741" y="2109"/>
              <a:ext cx="117" cy="136"/>
            </a:xfrm>
            <a:custGeom>
              <a:avLst/>
              <a:gdLst>
                <a:gd name="T0" fmla="*/ 21 w 122"/>
                <a:gd name="T1" fmla="*/ 1 h 140"/>
                <a:gd name="T2" fmla="*/ 60 w 122"/>
                <a:gd name="T3" fmla="*/ 88 h 140"/>
                <a:gd name="T4" fmla="*/ 63 w 122"/>
                <a:gd name="T5" fmla="*/ 88 h 140"/>
                <a:gd name="T6" fmla="*/ 100 w 122"/>
                <a:gd name="T7" fmla="*/ 1 h 140"/>
                <a:gd name="T8" fmla="*/ 102 w 122"/>
                <a:gd name="T9" fmla="*/ 0 h 140"/>
                <a:gd name="T10" fmla="*/ 120 w 122"/>
                <a:gd name="T11" fmla="*/ 0 h 140"/>
                <a:gd name="T12" fmla="*/ 122 w 122"/>
                <a:gd name="T13" fmla="*/ 2 h 140"/>
                <a:gd name="T14" fmla="*/ 63 w 122"/>
                <a:gd name="T15" fmla="*/ 139 h 140"/>
                <a:gd name="T16" fmla="*/ 60 w 122"/>
                <a:gd name="T17" fmla="*/ 139 h 140"/>
                <a:gd name="T18" fmla="*/ 0 w 122"/>
                <a:gd name="T19" fmla="*/ 2 h 140"/>
                <a:gd name="T20" fmla="*/ 2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1" name="Freeform 56">
              <a:extLst>
                <a:ext uri="{FF2B5EF4-FFF2-40B4-BE49-F238E27FC236}">
                  <a16:creationId xmlns:a16="http://schemas.microsoft.com/office/drawing/2014/main" id="{515E7A94-C618-4112-84E5-1B65B02E0230}"/>
                </a:ext>
              </a:extLst>
            </p:cNvPr>
            <p:cNvSpPr>
              <a:spLocks noEditPoints="1"/>
            </p:cNvSpPr>
            <p:nvPr/>
          </p:nvSpPr>
          <p:spPr bwMode="auto">
            <a:xfrm>
              <a:off x="3618" y="2108"/>
              <a:ext cx="136" cy="137"/>
            </a:xfrm>
            <a:custGeom>
              <a:avLst/>
              <a:gdLst>
                <a:gd name="T0" fmla="*/ 142 w 142"/>
                <a:gd name="T1" fmla="*/ 139 h 141"/>
                <a:gd name="T2" fmla="*/ 82 w 142"/>
                <a:gd name="T3" fmla="*/ 2 h 141"/>
                <a:gd name="T4" fmla="*/ 80 w 142"/>
                <a:gd name="T5" fmla="*/ 2 h 141"/>
                <a:gd name="T6" fmla="*/ 41 w 142"/>
                <a:gd name="T7" fmla="*/ 91 h 141"/>
                <a:gd name="T8" fmla="*/ 1 w 142"/>
                <a:gd name="T9" fmla="*/ 91 h 141"/>
                <a:gd name="T10" fmla="*/ 0 w 142"/>
                <a:gd name="T11" fmla="*/ 93 h 141"/>
                <a:gd name="T12" fmla="*/ 7 w 142"/>
                <a:gd name="T13" fmla="*/ 110 h 141"/>
                <a:gd name="T14" fmla="*/ 9 w 142"/>
                <a:gd name="T15" fmla="*/ 111 h 141"/>
                <a:gd name="T16" fmla="*/ 32 w 142"/>
                <a:gd name="T17" fmla="*/ 111 h 141"/>
                <a:gd name="T18" fmla="*/ 20 w 142"/>
                <a:gd name="T19" fmla="*/ 139 h 141"/>
                <a:gd name="T20" fmla="*/ 22 w 142"/>
                <a:gd name="T21" fmla="*/ 141 h 141"/>
                <a:gd name="T22" fmla="*/ 40 w 142"/>
                <a:gd name="T23" fmla="*/ 141 h 141"/>
                <a:gd name="T24" fmla="*/ 42 w 142"/>
                <a:gd name="T25" fmla="*/ 140 h 141"/>
                <a:gd name="T26" fmla="*/ 54 w 142"/>
                <a:gd name="T27" fmla="*/ 111 h 141"/>
                <a:gd name="T28" fmla="*/ 108 w 142"/>
                <a:gd name="T29" fmla="*/ 111 h 141"/>
                <a:gd name="T30" fmla="*/ 121 w 142"/>
                <a:gd name="T31" fmla="*/ 140 h 141"/>
                <a:gd name="T32" fmla="*/ 122 w 142"/>
                <a:gd name="T33" fmla="*/ 141 h 141"/>
                <a:gd name="T34" fmla="*/ 141 w 142"/>
                <a:gd name="T35" fmla="*/ 141 h 141"/>
                <a:gd name="T36" fmla="*/ 142 w 142"/>
                <a:gd name="T37" fmla="*/ 139 h 141"/>
                <a:gd name="T38" fmla="*/ 63 w 142"/>
                <a:gd name="T39" fmla="*/ 91 h 141"/>
                <a:gd name="T40" fmla="*/ 80 w 142"/>
                <a:gd name="T41" fmla="*/ 53 h 141"/>
                <a:gd name="T42" fmla="*/ 82 w 142"/>
                <a:gd name="T43" fmla="*/ 53 h 141"/>
                <a:gd name="T44" fmla="*/ 99 w 142"/>
                <a:gd name="T45" fmla="*/ 91 h 141"/>
                <a:gd name="T46" fmla="*/ 63 w 142"/>
                <a:gd name="T47"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2" h="141">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2" name="Freeform 57">
              <a:extLst>
                <a:ext uri="{FF2B5EF4-FFF2-40B4-BE49-F238E27FC236}">
                  <a16:creationId xmlns:a16="http://schemas.microsoft.com/office/drawing/2014/main" id="{2D581845-D7D4-45CA-84A7-9524B66416FF}"/>
                </a:ext>
              </a:extLst>
            </p:cNvPr>
            <p:cNvSpPr>
              <a:spLocks/>
            </p:cNvSpPr>
            <p:nvPr/>
          </p:nvSpPr>
          <p:spPr bwMode="auto">
            <a:xfrm>
              <a:off x="3986" y="2109"/>
              <a:ext cx="117" cy="136"/>
            </a:xfrm>
            <a:custGeom>
              <a:avLst/>
              <a:gdLst>
                <a:gd name="T0" fmla="*/ 21 w 122"/>
                <a:gd name="T1" fmla="*/ 1 h 140"/>
                <a:gd name="T2" fmla="*/ 60 w 122"/>
                <a:gd name="T3" fmla="*/ 88 h 140"/>
                <a:gd name="T4" fmla="*/ 62 w 122"/>
                <a:gd name="T5" fmla="*/ 88 h 140"/>
                <a:gd name="T6" fmla="*/ 100 w 122"/>
                <a:gd name="T7" fmla="*/ 1 h 140"/>
                <a:gd name="T8" fmla="*/ 102 w 122"/>
                <a:gd name="T9" fmla="*/ 0 h 140"/>
                <a:gd name="T10" fmla="*/ 120 w 122"/>
                <a:gd name="T11" fmla="*/ 0 h 140"/>
                <a:gd name="T12" fmla="*/ 122 w 122"/>
                <a:gd name="T13" fmla="*/ 2 h 140"/>
                <a:gd name="T14" fmla="*/ 62 w 122"/>
                <a:gd name="T15" fmla="*/ 139 h 140"/>
                <a:gd name="T16" fmla="*/ 60 w 122"/>
                <a:gd name="T17" fmla="*/ 139 h 140"/>
                <a:gd name="T18" fmla="*/ 0 w 122"/>
                <a:gd name="T19" fmla="*/ 2 h 140"/>
                <a:gd name="T20" fmla="*/ 1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3" name="Freeform 58">
              <a:extLst>
                <a:ext uri="{FF2B5EF4-FFF2-40B4-BE49-F238E27FC236}">
                  <a16:creationId xmlns:a16="http://schemas.microsoft.com/office/drawing/2014/main" id="{AFC31AC1-3AB0-45DC-8908-B832100E3584}"/>
                </a:ext>
              </a:extLst>
            </p:cNvPr>
            <p:cNvSpPr>
              <a:spLocks noEditPoints="1"/>
            </p:cNvSpPr>
            <p:nvPr/>
          </p:nvSpPr>
          <p:spPr bwMode="auto">
            <a:xfrm>
              <a:off x="4090" y="2108"/>
              <a:ext cx="117" cy="137"/>
            </a:xfrm>
            <a:custGeom>
              <a:avLst/>
              <a:gdLst>
                <a:gd name="T0" fmla="*/ 122 w 122"/>
                <a:gd name="T1" fmla="*/ 139 h 141"/>
                <a:gd name="T2" fmla="*/ 62 w 122"/>
                <a:gd name="T3" fmla="*/ 2 h 141"/>
                <a:gd name="T4" fmla="*/ 59 w 122"/>
                <a:gd name="T5" fmla="*/ 2 h 141"/>
                <a:gd name="T6" fmla="*/ 0 w 122"/>
                <a:gd name="T7" fmla="*/ 139 h 141"/>
                <a:gd name="T8" fmla="*/ 2 w 122"/>
                <a:gd name="T9" fmla="*/ 141 h 141"/>
                <a:gd name="T10" fmla="*/ 20 w 122"/>
                <a:gd name="T11" fmla="*/ 141 h 141"/>
                <a:gd name="T12" fmla="*/ 21 w 122"/>
                <a:gd name="T13" fmla="*/ 140 h 141"/>
                <a:gd name="T14" fmla="*/ 34 w 122"/>
                <a:gd name="T15" fmla="*/ 111 h 141"/>
                <a:gd name="T16" fmla="*/ 88 w 122"/>
                <a:gd name="T17" fmla="*/ 111 h 141"/>
                <a:gd name="T18" fmla="*/ 100 w 122"/>
                <a:gd name="T19" fmla="*/ 140 h 141"/>
                <a:gd name="T20" fmla="*/ 102 w 122"/>
                <a:gd name="T21" fmla="*/ 141 h 141"/>
                <a:gd name="T22" fmla="*/ 120 w 122"/>
                <a:gd name="T23" fmla="*/ 141 h 141"/>
                <a:gd name="T24" fmla="*/ 122 w 122"/>
                <a:gd name="T25" fmla="*/ 139 h 141"/>
                <a:gd name="T26" fmla="*/ 43 w 122"/>
                <a:gd name="T27" fmla="*/ 91 h 141"/>
                <a:gd name="T28" fmla="*/ 59 w 122"/>
                <a:gd name="T29" fmla="*/ 53 h 141"/>
                <a:gd name="T30" fmla="*/ 62 w 122"/>
                <a:gd name="T31" fmla="*/ 53 h 141"/>
                <a:gd name="T32" fmla="*/ 79 w 122"/>
                <a:gd name="T33" fmla="*/ 91 h 141"/>
                <a:gd name="T34" fmla="*/ 43 w 122"/>
                <a:gd name="T35"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41">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grpSp>
      <p:cxnSp>
        <p:nvCxnSpPr>
          <p:cNvPr id="22" name="Straight Connector 21">
            <a:extLst>
              <a:ext uri="{FF2B5EF4-FFF2-40B4-BE49-F238E27FC236}">
                <a16:creationId xmlns:a16="http://schemas.microsoft.com/office/drawing/2014/main" id="{A4BEB5D1-C5DD-4BE7-9322-CEA33218FB96}"/>
              </a:ext>
            </a:extLst>
          </p:cNvPr>
          <p:cNvCxnSpPr>
            <a:cxnSpLocks/>
          </p:cNvCxnSpPr>
          <p:nvPr/>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762503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ullets option - Right">
    <p:bg>
      <p:bgPr>
        <a:solidFill>
          <a:schemeClr val="tx2"/>
        </a:solidFill>
        <a:effectLst/>
      </p:bgPr>
    </p:bg>
    <p:spTree>
      <p:nvGrpSpPr>
        <p:cNvPr id="1" name=""/>
        <p:cNvGrpSpPr/>
        <p:nvPr/>
      </p:nvGrpSpPr>
      <p:grpSpPr>
        <a:xfrm>
          <a:off x="0" y="0"/>
          <a:ext cx="0" cy="0"/>
          <a:chOff x="0" y="0"/>
          <a:chExt cx="0" cy="0"/>
        </a:xfrm>
      </p:grpSpPr>
      <p:sp>
        <p:nvSpPr>
          <p:cNvPr id="37" name="Picture Placeholder 3">
            <a:extLst>
              <a:ext uri="{FF2B5EF4-FFF2-40B4-BE49-F238E27FC236}">
                <a16:creationId xmlns:a16="http://schemas.microsoft.com/office/drawing/2014/main" id="{9A8A3119-8FBA-4783-8FBD-9A15FFC02902}"/>
              </a:ext>
            </a:extLst>
          </p:cNvPr>
          <p:cNvSpPr>
            <a:spLocks noGrp="1"/>
          </p:cNvSpPr>
          <p:nvPr>
            <p:ph type="pic" sz="quarter" idx="15" hasCustomPrompt="1"/>
          </p:nvPr>
        </p:nvSpPr>
        <p:spPr>
          <a:xfrm>
            <a:off x="1" y="0"/>
            <a:ext cx="5963920" cy="6879600"/>
          </a:xfrm>
          <a:prstGeom prst="rect">
            <a:avLst/>
          </a:prstGeom>
          <a:solidFill>
            <a:schemeClr val="tx1">
              <a:alpha val="10000"/>
            </a:schemeClr>
          </a:solidFill>
          <a:ln>
            <a:noFill/>
          </a:ln>
        </p:spPr>
        <p:txBody>
          <a:bodyPr anchor="ctr"/>
          <a:lstStyle>
            <a:lvl1pPr marL="0" indent="0" algn="ctr">
              <a:buNone/>
              <a:defRPr sz="2000">
                <a:solidFill>
                  <a:schemeClr val="bg1"/>
                </a:solidFill>
                <a:latin typeface="Calibri" panose="020F0502020204030204" pitchFamily="34" charset="0"/>
                <a:cs typeface="Calibri" panose="020F0502020204030204" pitchFamily="34" charset="0"/>
              </a:defRPr>
            </a:lvl1pPr>
          </a:lstStyle>
          <a:p>
            <a:r>
              <a:rPr lang="en-GB" dirty="0"/>
              <a:t>Click icon to Insert Image</a:t>
            </a:r>
          </a:p>
        </p:txBody>
      </p:sp>
      <p:sp>
        <p:nvSpPr>
          <p:cNvPr id="12" name="Rectangle 11">
            <a:extLst>
              <a:ext uri="{FF2B5EF4-FFF2-40B4-BE49-F238E27FC236}">
                <a16:creationId xmlns:a16="http://schemas.microsoft.com/office/drawing/2014/main" id="{34849AE9-3E87-4916-9292-110A15BFC65D}"/>
              </a:ext>
            </a:extLst>
          </p:cNvPr>
          <p:cNvSpPr/>
          <p:nvPr/>
        </p:nvSpPr>
        <p:spPr>
          <a:xfrm>
            <a:off x="5963920" y="0"/>
            <a:ext cx="622807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36792" y="587361"/>
            <a:ext cx="5349240" cy="804198"/>
          </a:xfrm>
        </p:spPr>
        <p:txBody>
          <a:bodyPr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3" name="Content Placeholder 2"/>
          <p:cNvSpPr>
            <a:spLocks noGrp="1"/>
          </p:cNvSpPr>
          <p:nvPr>
            <p:ph idx="1"/>
          </p:nvPr>
        </p:nvSpPr>
        <p:spPr>
          <a:xfrm>
            <a:off x="6336792" y="1929384"/>
            <a:ext cx="5349240" cy="4169664"/>
          </a:xfrm>
        </p:spPr>
        <p:txBody>
          <a:bodyPr>
            <a:noAutofit/>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cxnSp>
        <p:nvCxnSpPr>
          <p:cNvPr id="27" name="Straight Connector 26">
            <a:extLst>
              <a:ext uri="{FF2B5EF4-FFF2-40B4-BE49-F238E27FC236}">
                <a16:creationId xmlns:a16="http://schemas.microsoft.com/office/drawing/2014/main" id="{58F97C59-1BB4-49F4-8821-7A523C8862AD}"/>
              </a:ext>
            </a:extLst>
          </p:cNvPr>
          <p:cNvCxnSpPr>
            <a:cxnSpLocks/>
          </p:cNvCxnSpPr>
          <p:nvPr/>
        </p:nvCxnSpPr>
        <p:spPr>
          <a:xfrm flipH="1">
            <a:off x="6373368"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
        <p:nvSpPr>
          <p:cNvPr id="26" name="TextBox 25">
            <a:extLst>
              <a:ext uri="{FF2B5EF4-FFF2-40B4-BE49-F238E27FC236}">
                <a16:creationId xmlns:a16="http://schemas.microsoft.com/office/drawing/2014/main" id="{6AF92091-8416-433B-9488-D438A02ED0B7}"/>
              </a:ext>
            </a:extLst>
          </p:cNvPr>
          <p:cNvSpPr txBox="1"/>
          <p:nvPr/>
        </p:nvSpPr>
        <p:spPr>
          <a:xfrm>
            <a:off x="0" y="6957236"/>
            <a:ext cx="5976209" cy="707886"/>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Calibri" panose="020F0502020204030204" pitchFamily="34" charset="0"/>
                <a:cs typeface="Calibri" panose="020F0502020204030204" pitchFamily="34" charset="0"/>
              </a:rPr>
              <a:t>Adding an image to the rectangular frame (recommended):</a:t>
            </a:r>
          </a:p>
          <a:p>
            <a:r>
              <a:rPr lang="en-GB" sz="1000" dirty="0">
                <a:solidFill>
                  <a:schemeClr val="bg1">
                    <a:lumMod val="50000"/>
                  </a:schemeClr>
                </a:solidFill>
                <a:latin typeface="Calibri" panose="020F0502020204030204" pitchFamily="34" charset="0"/>
                <a:cs typeface="Calibri" panose="020F0502020204030204" pitchFamily="34" charset="0"/>
              </a:rPr>
              <a:t>Prior to starting, please browse our image library </a:t>
            </a:r>
            <a:r>
              <a:rPr lang="en-GB" sz="1000" b="1" dirty="0">
                <a:solidFill>
                  <a:schemeClr val="bg1">
                    <a:lumMod val="50000"/>
                  </a:schemeClr>
                </a:solidFill>
                <a:latin typeface="Calibri" panose="020F0502020204030204" pitchFamily="34" charset="0"/>
                <a:cs typeface="Calibri" panose="020F0502020204030204" pitchFamily="34" charset="0"/>
              </a:rPr>
              <a:t>https://avevaimages.thirdlight.com/ </a:t>
            </a:r>
            <a:r>
              <a:rPr lang="en-GB" sz="1000" dirty="0">
                <a:solidFill>
                  <a:schemeClr val="bg1">
                    <a:lumMod val="50000"/>
                  </a:schemeClr>
                </a:solidFill>
                <a:latin typeface="Calibri" panose="020F0502020204030204" pitchFamily="34" charset="0"/>
                <a:cs typeface="Calibri" panose="020F0502020204030204" pitchFamily="34" charset="0"/>
              </a:rPr>
              <a:t>and download some image options. (We recommend either a “Micro” view image or a People image, available via folders of the same names in the image library.) </a:t>
            </a:r>
            <a:r>
              <a:rPr lang="en-GB" sz="1000" b="0" kern="1200" dirty="0">
                <a:solidFill>
                  <a:schemeClr val="tx1">
                    <a:lumMod val="85000"/>
                    <a:lumOff val="15000"/>
                  </a:schemeClr>
                </a:solidFill>
                <a:latin typeface="Calibri" panose="020F0502020204030204" pitchFamily="34" charset="0"/>
                <a:ea typeface="+mn-ea"/>
                <a:cs typeface="Calibri" panose="020F0502020204030204" pitchFamily="34" charset="0"/>
              </a:rPr>
              <a:t>Click the image icon to insert image, then Send to Back. </a:t>
            </a:r>
          </a:p>
        </p:txBody>
      </p:sp>
      <p:sp>
        <p:nvSpPr>
          <p:cNvPr id="25" name="Text Placeholder 7">
            <a:extLst>
              <a:ext uri="{FF2B5EF4-FFF2-40B4-BE49-F238E27FC236}">
                <a16:creationId xmlns:a16="http://schemas.microsoft.com/office/drawing/2014/main" id="{92053DD7-7B95-4D58-8EBA-0F48F7F1E9C6}"/>
              </a:ext>
            </a:extLst>
          </p:cNvPr>
          <p:cNvSpPr>
            <a:spLocks noGrp="1"/>
          </p:cNvSpPr>
          <p:nvPr>
            <p:ph type="body" sz="quarter" idx="13" hasCustomPrompt="1"/>
          </p:nvPr>
        </p:nvSpPr>
        <p:spPr>
          <a:xfrm>
            <a:off x="6336792" y="1426463"/>
            <a:ext cx="5349240"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grpSp>
        <p:nvGrpSpPr>
          <p:cNvPr id="28" name="Group 51">
            <a:extLst>
              <a:ext uri="{FF2B5EF4-FFF2-40B4-BE49-F238E27FC236}">
                <a16:creationId xmlns:a16="http://schemas.microsoft.com/office/drawing/2014/main" id="{0DE8CD78-A93D-4AC7-8764-72D03B50D652}"/>
              </a:ext>
            </a:extLst>
          </p:cNvPr>
          <p:cNvGrpSpPr>
            <a:grpSpLocks noChangeAspect="1"/>
          </p:cNvGrpSpPr>
          <p:nvPr/>
        </p:nvGrpSpPr>
        <p:grpSpPr bwMode="auto">
          <a:xfrm>
            <a:off x="10539492" y="6305176"/>
            <a:ext cx="1149588" cy="267392"/>
            <a:chOff x="3618" y="2108"/>
            <a:chExt cx="589" cy="137"/>
          </a:xfrm>
          <a:solidFill>
            <a:schemeClr val="tx2"/>
          </a:solidFill>
        </p:grpSpPr>
        <p:sp>
          <p:nvSpPr>
            <p:cNvPr id="29" name="Freeform 52">
              <a:extLst>
                <a:ext uri="{FF2B5EF4-FFF2-40B4-BE49-F238E27FC236}">
                  <a16:creationId xmlns:a16="http://schemas.microsoft.com/office/drawing/2014/main" id="{BE50E4BD-9251-42C4-BC15-74013B34D813}"/>
                </a:ext>
              </a:extLst>
            </p:cNvPr>
            <p:cNvSpPr>
              <a:spLocks/>
            </p:cNvSpPr>
            <p:nvPr/>
          </p:nvSpPr>
          <p:spPr bwMode="auto">
            <a:xfrm>
              <a:off x="3878" y="2226"/>
              <a:ext cx="89" cy="19"/>
            </a:xfrm>
            <a:custGeom>
              <a:avLst/>
              <a:gdLst>
                <a:gd name="T0" fmla="*/ 0 w 93"/>
                <a:gd name="T1" fmla="*/ 19 h 20"/>
                <a:gd name="T2" fmla="*/ 0 w 93"/>
                <a:gd name="T3" fmla="*/ 2 h 20"/>
                <a:gd name="T4" fmla="*/ 2 w 93"/>
                <a:gd name="T5" fmla="*/ 0 h 20"/>
                <a:gd name="T6" fmla="*/ 92 w 93"/>
                <a:gd name="T7" fmla="*/ 0 h 20"/>
                <a:gd name="T8" fmla="*/ 93 w 93"/>
                <a:gd name="T9" fmla="*/ 2 h 20"/>
                <a:gd name="T10" fmla="*/ 93 w 93"/>
                <a:gd name="T11" fmla="*/ 19 h 20"/>
                <a:gd name="T12" fmla="*/ 92 w 93"/>
                <a:gd name="T13" fmla="*/ 20 h 20"/>
                <a:gd name="T14" fmla="*/ 2 w 93"/>
                <a:gd name="T15" fmla="*/ 20 h 20"/>
                <a:gd name="T16" fmla="*/ 0 w 93"/>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0" name="Freeform 53">
              <a:extLst>
                <a:ext uri="{FF2B5EF4-FFF2-40B4-BE49-F238E27FC236}">
                  <a16:creationId xmlns:a16="http://schemas.microsoft.com/office/drawing/2014/main" id="{24F41E04-9249-43FF-85D4-7677D2227489}"/>
                </a:ext>
              </a:extLst>
            </p:cNvPr>
            <p:cNvSpPr>
              <a:spLocks/>
            </p:cNvSpPr>
            <p:nvPr/>
          </p:nvSpPr>
          <p:spPr bwMode="auto">
            <a:xfrm>
              <a:off x="3878" y="2167"/>
              <a:ext cx="89" cy="20"/>
            </a:xfrm>
            <a:custGeom>
              <a:avLst/>
              <a:gdLst>
                <a:gd name="T0" fmla="*/ 0 w 93"/>
                <a:gd name="T1" fmla="*/ 18 h 20"/>
                <a:gd name="T2" fmla="*/ 0 w 93"/>
                <a:gd name="T3" fmla="*/ 2 h 20"/>
                <a:gd name="T4" fmla="*/ 2 w 93"/>
                <a:gd name="T5" fmla="*/ 0 h 20"/>
                <a:gd name="T6" fmla="*/ 92 w 93"/>
                <a:gd name="T7" fmla="*/ 0 h 20"/>
                <a:gd name="T8" fmla="*/ 93 w 93"/>
                <a:gd name="T9" fmla="*/ 2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1" name="Freeform 54">
              <a:extLst>
                <a:ext uri="{FF2B5EF4-FFF2-40B4-BE49-F238E27FC236}">
                  <a16:creationId xmlns:a16="http://schemas.microsoft.com/office/drawing/2014/main" id="{66DDC8C1-6FC8-4161-82C3-17071F913A29}"/>
                </a:ext>
              </a:extLst>
            </p:cNvPr>
            <p:cNvSpPr>
              <a:spLocks/>
            </p:cNvSpPr>
            <p:nvPr/>
          </p:nvSpPr>
          <p:spPr bwMode="auto">
            <a:xfrm>
              <a:off x="3878" y="2109"/>
              <a:ext cx="89" cy="19"/>
            </a:xfrm>
            <a:custGeom>
              <a:avLst/>
              <a:gdLst>
                <a:gd name="T0" fmla="*/ 0 w 93"/>
                <a:gd name="T1" fmla="*/ 18 h 20"/>
                <a:gd name="T2" fmla="*/ 0 w 93"/>
                <a:gd name="T3" fmla="*/ 1 h 20"/>
                <a:gd name="T4" fmla="*/ 2 w 93"/>
                <a:gd name="T5" fmla="*/ 0 h 20"/>
                <a:gd name="T6" fmla="*/ 92 w 93"/>
                <a:gd name="T7" fmla="*/ 0 h 20"/>
                <a:gd name="T8" fmla="*/ 93 w 93"/>
                <a:gd name="T9" fmla="*/ 1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2" name="Freeform 55">
              <a:extLst>
                <a:ext uri="{FF2B5EF4-FFF2-40B4-BE49-F238E27FC236}">
                  <a16:creationId xmlns:a16="http://schemas.microsoft.com/office/drawing/2014/main" id="{94D21E7D-696B-4F06-984A-14320C9155B7}"/>
                </a:ext>
              </a:extLst>
            </p:cNvPr>
            <p:cNvSpPr>
              <a:spLocks/>
            </p:cNvSpPr>
            <p:nvPr/>
          </p:nvSpPr>
          <p:spPr bwMode="auto">
            <a:xfrm>
              <a:off x="3741" y="2109"/>
              <a:ext cx="117" cy="136"/>
            </a:xfrm>
            <a:custGeom>
              <a:avLst/>
              <a:gdLst>
                <a:gd name="T0" fmla="*/ 21 w 122"/>
                <a:gd name="T1" fmla="*/ 1 h 140"/>
                <a:gd name="T2" fmla="*/ 60 w 122"/>
                <a:gd name="T3" fmla="*/ 88 h 140"/>
                <a:gd name="T4" fmla="*/ 63 w 122"/>
                <a:gd name="T5" fmla="*/ 88 h 140"/>
                <a:gd name="T6" fmla="*/ 100 w 122"/>
                <a:gd name="T7" fmla="*/ 1 h 140"/>
                <a:gd name="T8" fmla="*/ 102 w 122"/>
                <a:gd name="T9" fmla="*/ 0 h 140"/>
                <a:gd name="T10" fmla="*/ 120 w 122"/>
                <a:gd name="T11" fmla="*/ 0 h 140"/>
                <a:gd name="T12" fmla="*/ 122 w 122"/>
                <a:gd name="T13" fmla="*/ 2 h 140"/>
                <a:gd name="T14" fmla="*/ 63 w 122"/>
                <a:gd name="T15" fmla="*/ 139 h 140"/>
                <a:gd name="T16" fmla="*/ 60 w 122"/>
                <a:gd name="T17" fmla="*/ 139 h 140"/>
                <a:gd name="T18" fmla="*/ 0 w 122"/>
                <a:gd name="T19" fmla="*/ 2 h 140"/>
                <a:gd name="T20" fmla="*/ 2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3" name="Freeform 56">
              <a:extLst>
                <a:ext uri="{FF2B5EF4-FFF2-40B4-BE49-F238E27FC236}">
                  <a16:creationId xmlns:a16="http://schemas.microsoft.com/office/drawing/2014/main" id="{BC938D3D-F732-4FC6-B88D-34027CCB0039}"/>
                </a:ext>
              </a:extLst>
            </p:cNvPr>
            <p:cNvSpPr>
              <a:spLocks noEditPoints="1"/>
            </p:cNvSpPr>
            <p:nvPr/>
          </p:nvSpPr>
          <p:spPr bwMode="auto">
            <a:xfrm>
              <a:off x="3618" y="2108"/>
              <a:ext cx="136" cy="137"/>
            </a:xfrm>
            <a:custGeom>
              <a:avLst/>
              <a:gdLst>
                <a:gd name="T0" fmla="*/ 142 w 142"/>
                <a:gd name="T1" fmla="*/ 139 h 141"/>
                <a:gd name="T2" fmla="*/ 82 w 142"/>
                <a:gd name="T3" fmla="*/ 2 h 141"/>
                <a:gd name="T4" fmla="*/ 80 w 142"/>
                <a:gd name="T5" fmla="*/ 2 h 141"/>
                <a:gd name="T6" fmla="*/ 41 w 142"/>
                <a:gd name="T7" fmla="*/ 91 h 141"/>
                <a:gd name="T8" fmla="*/ 1 w 142"/>
                <a:gd name="T9" fmla="*/ 91 h 141"/>
                <a:gd name="T10" fmla="*/ 0 w 142"/>
                <a:gd name="T11" fmla="*/ 93 h 141"/>
                <a:gd name="T12" fmla="*/ 7 w 142"/>
                <a:gd name="T13" fmla="*/ 110 h 141"/>
                <a:gd name="T14" fmla="*/ 9 w 142"/>
                <a:gd name="T15" fmla="*/ 111 h 141"/>
                <a:gd name="T16" fmla="*/ 32 w 142"/>
                <a:gd name="T17" fmla="*/ 111 h 141"/>
                <a:gd name="T18" fmla="*/ 20 w 142"/>
                <a:gd name="T19" fmla="*/ 139 h 141"/>
                <a:gd name="T20" fmla="*/ 22 w 142"/>
                <a:gd name="T21" fmla="*/ 141 h 141"/>
                <a:gd name="T22" fmla="*/ 40 w 142"/>
                <a:gd name="T23" fmla="*/ 141 h 141"/>
                <a:gd name="T24" fmla="*/ 42 w 142"/>
                <a:gd name="T25" fmla="*/ 140 h 141"/>
                <a:gd name="T26" fmla="*/ 54 w 142"/>
                <a:gd name="T27" fmla="*/ 111 h 141"/>
                <a:gd name="T28" fmla="*/ 108 w 142"/>
                <a:gd name="T29" fmla="*/ 111 h 141"/>
                <a:gd name="T30" fmla="*/ 121 w 142"/>
                <a:gd name="T31" fmla="*/ 140 h 141"/>
                <a:gd name="T32" fmla="*/ 122 w 142"/>
                <a:gd name="T33" fmla="*/ 141 h 141"/>
                <a:gd name="T34" fmla="*/ 141 w 142"/>
                <a:gd name="T35" fmla="*/ 141 h 141"/>
                <a:gd name="T36" fmla="*/ 142 w 142"/>
                <a:gd name="T37" fmla="*/ 139 h 141"/>
                <a:gd name="T38" fmla="*/ 63 w 142"/>
                <a:gd name="T39" fmla="*/ 91 h 141"/>
                <a:gd name="T40" fmla="*/ 80 w 142"/>
                <a:gd name="T41" fmla="*/ 53 h 141"/>
                <a:gd name="T42" fmla="*/ 82 w 142"/>
                <a:gd name="T43" fmla="*/ 53 h 141"/>
                <a:gd name="T44" fmla="*/ 99 w 142"/>
                <a:gd name="T45" fmla="*/ 91 h 141"/>
                <a:gd name="T46" fmla="*/ 63 w 142"/>
                <a:gd name="T47"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2" h="141">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4" name="Freeform 57">
              <a:extLst>
                <a:ext uri="{FF2B5EF4-FFF2-40B4-BE49-F238E27FC236}">
                  <a16:creationId xmlns:a16="http://schemas.microsoft.com/office/drawing/2014/main" id="{65B40BD8-3C31-473A-9447-E6CFCF031170}"/>
                </a:ext>
              </a:extLst>
            </p:cNvPr>
            <p:cNvSpPr>
              <a:spLocks/>
            </p:cNvSpPr>
            <p:nvPr/>
          </p:nvSpPr>
          <p:spPr bwMode="auto">
            <a:xfrm>
              <a:off x="3986" y="2109"/>
              <a:ext cx="117" cy="136"/>
            </a:xfrm>
            <a:custGeom>
              <a:avLst/>
              <a:gdLst>
                <a:gd name="T0" fmla="*/ 21 w 122"/>
                <a:gd name="T1" fmla="*/ 1 h 140"/>
                <a:gd name="T2" fmla="*/ 60 w 122"/>
                <a:gd name="T3" fmla="*/ 88 h 140"/>
                <a:gd name="T4" fmla="*/ 62 w 122"/>
                <a:gd name="T5" fmla="*/ 88 h 140"/>
                <a:gd name="T6" fmla="*/ 100 w 122"/>
                <a:gd name="T7" fmla="*/ 1 h 140"/>
                <a:gd name="T8" fmla="*/ 102 w 122"/>
                <a:gd name="T9" fmla="*/ 0 h 140"/>
                <a:gd name="T10" fmla="*/ 120 w 122"/>
                <a:gd name="T11" fmla="*/ 0 h 140"/>
                <a:gd name="T12" fmla="*/ 122 w 122"/>
                <a:gd name="T13" fmla="*/ 2 h 140"/>
                <a:gd name="T14" fmla="*/ 62 w 122"/>
                <a:gd name="T15" fmla="*/ 139 h 140"/>
                <a:gd name="T16" fmla="*/ 60 w 122"/>
                <a:gd name="T17" fmla="*/ 139 h 140"/>
                <a:gd name="T18" fmla="*/ 0 w 122"/>
                <a:gd name="T19" fmla="*/ 2 h 140"/>
                <a:gd name="T20" fmla="*/ 1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5" name="Freeform 58">
              <a:extLst>
                <a:ext uri="{FF2B5EF4-FFF2-40B4-BE49-F238E27FC236}">
                  <a16:creationId xmlns:a16="http://schemas.microsoft.com/office/drawing/2014/main" id="{0EC4BA7E-80F0-4787-928A-FA57A101E41B}"/>
                </a:ext>
              </a:extLst>
            </p:cNvPr>
            <p:cNvSpPr>
              <a:spLocks noEditPoints="1"/>
            </p:cNvSpPr>
            <p:nvPr/>
          </p:nvSpPr>
          <p:spPr bwMode="auto">
            <a:xfrm>
              <a:off x="4090" y="2108"/>
              <a:ext cx="117" cy="137"/>
            </a:xfrm>
            <a:custGeom>
              <a:avLst/>
              <a:gdLst>
                <a:gd name="T0" fmla="*/ 122 w 122"/>
                <a:gd name="T1" fmla="*/ 139 h 141"/>
                <a:gd name="T2" fmla="*/ 62 w 122"/>
                <a:gd name="T3" fmla="*/ 2 h 141"/>
                <a:gd name="T4" fmla="*/ 59 w 122"/>
                <a:gd name="T5" fmla="*/ 2 h 141"/>
                <a:gd name="T6" fmla="*/ 0 w 122"/>
                <a:gd name="T7" fmla="*/ 139 h 141"/>
                <a:gd name="T8" fmla="*/ 2 w 122"/>
                <a:gd name="T9" fmla="*/ 141 h 141"/>
                <a:gd name="T10" fmla="*/ 20 w 122"/>
                <a:gd name="T11" fmla="*/ 141 h 141"/>
                <a:gd name="T12" fmla="*/ 21 w 122"/>
                <a:gd name="T13" fmla="*/ 140 h 141"/>
                <a:gd name="T14" fmla="*/ 34 w 122"/>
                <a:gd name="T15" fmla="*/ 111 h 141"/>
                <a:gd name="T16" fmla="*/ 88 w 122"/>
                <a:gd name="T17" fmla="*/ 111 h 141"/>
                <a:gd name="T18" fmla="*/ 100 w 122"/>
                <a:gd name="T19" fmla="*/ 140 h 141"/>
                <a:gd name="T20" fmla="*/ 102 w 122"/>
                <a:gd name="T21" fmla="*/ 141 h 141"/>
                <a:gd name="T22" fmla="*/ 120 w 122"/>
                <a:gd name="T23" fmla="*/ 141 h 141"/>
                <a:gd name="T24" fmla="*/ 122 w 122"/>
                <a:gd name="T25" fmla="*/ 139 h 141"/>
                <a:gd name="T26" fmla="*/ 43 w 122"/>
                <a:gd name="T27" fmla="*/ 91 h 141"/>
                <a:gd name="T28" fmla="*/ 59 w 122"/>
                <a:gd name="T29" fmla="*/ 53 h 141"/>
                <a:gd name="T30" fmla="*/ 62 w 122"/>
                <a:gd name="T31" fmla="*/ 53 h 141"/>
                <a:gd name="T32" fmla="*/ 79 w 122"/>
                <a:gd name="T33" fmla="*/ 91 h 141"/>
                <a:gd name="T34" fmla="*/ 43 w 122"/>
                <a:gd name="T35"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41">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980135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587361"/>
            <a:ext cx="11185080" cy="804198"/>
          </a:xfrm>
        </p:spPr>
        <p:txBody>
          <a:bodyPr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3" name="Content Placeholder 2"/>
          <p:cNvSpPr>
            <a:spLocks noGrp="1"/>
          </p:cNvSpPr>
          <p:nvPr>
            <p:ph idx="1"/>
          </p:nvPr>
        </p:nvSpPr>
        <p:spPr>
          <a:xfrm>
            <a:off x="504000" y="1929384"/>
            <a:ext cx="5349240" cy="4169664"/>
          </a:xfrm>
        </p:spPr>
        <p:txBody>
          <a:bodyPr>
            <a:noAutofit/>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6336810" y="1929384"/>
            <a:ext cx="5352270" cy="4169664"/>
          </a:xfrm>
        </p:spPr>
        <p:txBody>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7">
            <a:extLst>
              <a:ext uri="{FF2B5EF4-FFF2-40B4-BE49-F238E27FC236}">
                <a16:creationId xmlns:a16="http://schemas.microsoft.com/office/drawing/2014/main" id="{DB4D8230-D18B-4218-ACED-FE3428F1220E}"/>
              </a:ext>
            </a:extLst>
          </p:cNvPr>
          <p:cNvSpPr>
            <a:spLocks noGrp="1"/>
          </p:cNvSpPr>
          <p:nvPr>
            <p:ph type="body" sz="quarter" idx="13" hasCustomPrompt="1"/>
          </p:nvPr>
        </p:nvSpPr>
        <p:spPr>
          <a:xfrm>
            <a:off x="504000" y="1426463"/>
            <a:ext cx="11183112"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cxnSp>
        <p:nvCxnSpPr>
          <p:cNvPr id="10" name="Straight Connector 9">
            <a:extLst>
              <a:ext uri="{FF2B5EF4-FFF2-40B4-BE49-F238E27FC236}">
                <a16:creationId xmlns:a16="http://schemas.microsoft.com/office/drawing/2014/main" id="{8907BD32-5232-413D-85F0-750F09AB8F1A}"/>
              </a:ext>
            </a:extLst>
          </p:cNvPr>
          <p:cNvCxnSpPr>
            <a:cxnSpLocks/>
          </p:cNvCxnSpPr>
          <p:nvPr/>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349890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Column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587361"/>
            <a:ext cx="11185080" cy="804198"/>
          </a:xfrm>
        </p:spPr>
        <p:txBody>
          <a:bodyPr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3" name="Content Placeholder 2"/>
          <p:cNvSpPr>
            <a:spLocks noGrp="1"/>
          </p:cNvSpPr>
          <p:nvPr>
            <p:ph idx="1"/>
          </p:nvPr>
        </p:nvSpPr>
        <p:spPr>
          <a:xfrm>
            <a:off x="504000" y="1929384"/>
            <a:ext cx="3560000" cy="4169664"/>
          </a:xfrm>
        </p:spPr>
        <p:txBody>
          <a:bodyPr>
            <a:noAutofit/>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Placeholder 4">
            <a:extLst>
              <a:ext uri="{FF2B5EF4-FFF2-40B4-BE49-F238E27FC236}">
                <a16:creationId xmlns:a16="http://schemas.microsoft.com/office/drawing/2014/main" id="{597011DC-5F28-44D8-A768-2580130B28CB}"/>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16" name="Slide Number Placeholder 5">
            <a:extLst>
              <a:ext uri="{FF2B5EF4-FFF2-40B4-BE49-F238E27FC236}">
                <a16:creationId xmlns:a16="http://schemas.microsoft.com/office/drawing/2014/main" id="{8667BC5A-F44E-4BA6-A4AE-D60201445E9B}"/>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5" name="Content Placeholder 4">
            <a:extLst>
              <a:ext uri="{FF2B5EF4-FFF2-40B4-BE49-F238E27FC236}">
                <a16:creationId xmlns:a16="http://schemas.microsoft.com/office/drawing/2014/main" id="{57A88F4B-DE59-4C45-B159-4F58C23B5474}"/>
              </a:ext>
            </a:extLst>
          </p:cNvPr>
          <p:cNvSpPr>
            <a:spLocks noGrp="1"/>
          </p:cNvSpPr>
          <p:nvPr>
            <p:ph sz="quarter" idx="14"/>
          </p:nvPr>
        </p:nvSpPr>
        <p:spPr>
          <a:xfrm>
            <a:off x="4315460" y="1929384"/>
            <a:ext cx="3561080" cy="4169664"/>
          </a:xfrm>
        </p:spPr>
        <p:txBody>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Content Placeholder 4">
            <a:extLst>
              <a:ext uri="{FF2B5EF4-FFF2-40B4-BE49-F238E27FC236}">
                <a16:creationId xmlns:a16="http://schemas.microsoft.com/office/drawing/2014/main" id="{3379CEFD-F123-4DF5-821E-A5EA037AF89F}"/>
              </a:ext>
            </a:extLst>
          </p:cNvPr>
          <p:cNvSpPr>
            <a:spLocks noGrp="1"/>
          </p:cNvSpPr>
          <p:nvPr>
            <p:ph sz="quarter" idx="15"/>
          </p:nvPr>
        </p:nvSpPr>
        <p:spPr>
          <a:xfrm>
            <a:off x="8128000" y="1929384"/>
            <a:ext cx="3561080" cy="4169664"/>
          </a:xfrm>
        </p:spPr>
        <p:txBody>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a:extLst>
              <a:ext uri="{FF2B5EF4-FFF2-40B4-BE49-F238E27FC236}">
                <a16:creationId xmlns:a16="http://schemas.microsoft.com/office/drawing/2014/main" id="{1BED90E6-10F3-4F46-A80E-367509BDA8CC}"/>
              </a:ext>
            </a:extLst>
          </p:cNvPr>
          <p:cNvSpPr>
            <a:spLocks noGrp="1"/>
          </p:cNvSpPr>
          <p:nvPr>
            <p:ph type="body" sz="quarter" idx="13" hasCustomPrompt="1"/>
          </p:nvPr>
        </p:nvSpPr>
        <p:spPr>
          <a:xfrm>
            <a:off x="504000" y="1426463"/>
            <a:ext cx="11183112"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cxnSp>
        <p:nvCxnSpPr>
          <p:cNvPr id="11" name="Straight Connector 10">
            <a:extLst>
              <a:ext uri="{FF2B5EF4-FFF2-40B4-BE49-F238E27FC236}">
                <a16:creationId xmlns:a16="http://schemas.microsoft.com/office/drawing/2014/main" id="{5C878C1C-5F6E-4758-94DA-1C96F7F4CD90}"/>
              </a:ext>
            </a:extLst>
          </p:cNvPr>
          <p:cNvCxnSpPr>
            <a:cxnSpLocks/>
          </p:cNvCxnSpPr>
          <p:nvPr/>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148978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Numbered bullets">
    <p:bg>
      <p:bgPr>
        <a:solidFill>
          <a:schemeClr val="tx2"/>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id="{6B4653AF-6DD3-47CE-92B6-B0560F7D04D9}"/>
              </a:ext>
            </a:extLst>
          </p:cNvPr>
          <p:cNvSpPr>
            <a:spLocks noGrp="1"/>
          </p:cNvSpPr>
          <p:nvPr>
            <p:ph type="pic" sz="quarter" idx="15" hasCustomPrompt="1"/>
          </p:nvPr>
        </p:nvSpPr>
        <p:spPr>
          <a:xfrm>
            <a:off x="8128000" y="0"/>
            <a:ext cx="4064000" cy="6879600"/>
          </a:xfrm>
          <a:prstGeom prst="rect">
            <a:avLst/>
          </a:prstGeom>
          <a:solidFill>
            <a:schemeClr val="tx1">
              <a:alpha val="10000"/>
            </a:schemeClr>
          </a:solidFill>
          <a:ln>
            <a:noFill/>
          </a:ln>
        </p:spPr>
        <p:txBody>
          <a:bodyPr anchor="ctr"/>
          <a:lstStyle>
            <a:lvl1pPr marL="0" indent="0" algn="ctr">
              <a:buNone/>
              <a:defRPr sz="2000">
                <a:solidFill>
                  <a:schemeClr val="bg1"/>
                </a:solidFill>
                <a:latin typeface="Calibri" panose="020F0502020204030204" pitchFamily="34" charset="0"/>
                <a:cs typeface="Calibri" panose="020F0502020204030204" pitchFamily="34" charset="0"/>
              </a:defRPr>
            </a:lvl1pPr>
          </a:lstStyle>
          <a:p>
            <a:r>
              <a:rPr lang="en-GB" dirty="0"/>
              <a:t>Click icon to Insert Image</a:t>
            </a:r>
          </a:p>
        </p:txBody>
      </p:sp>
      <p:sp>
        <p:nvSpPr>
          <p:cNvPr id="2" name="Rectangle 1">
            <a:extLst>
              <a:ext uri="{FF2B5EF4-FFF2-40B4-BE49-F238E27FC236}">
                <a16:creationId xmlns:a16="http://schemas.microsoft.com/office/drawing/2014/main" id="{AB38D0C3-A32B-4074-9BD4-B95C01963138}"/>
              </a:ext>
            </a:extLst>
          </p:cNvPr>
          <p:cNvSpPr/>
          <p:nvPr/>
        </p:nvSpPr>
        <p:spPr>
          <a:xfrm>
            <a:off x="0" y="0"/>
            <a:ext cx="8128000" cy="6869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hasCustomPrompt="1"/>
          </p:nvPr>
        </p:nvSpPr>
        <p:spPr>
          <a:xfrm>
            <a:off x="504000" y="5665258"/>
            <a:ext cx="7246270" cy="433790"/>
          </a:xfrm>
        </p:spPr>
        <p:txBody>
          <a:bodyPr anchor="b">
            <a:noAutofit/>
          </a:bodyPr>
          <a:lstStyle>
            <a:lvl1pPr marL="0" indent="0">
              <a:lnSpc>
                <a:spcPts val="1200"/>
              </a:lnSpc>
              <a:spcAft>
                <a:spcPts val="0"/>
              </a:spcAft>
              <a:buNone/>
              <a:defRPr sz="1000" b="0" cap="none" baseline="0">
                <a:solidFill>
                  <a:schemeClr val="tx1"/>
                </a:solidFill>
                <a:latin typeface="Calibri" panose="020F0502020204030204" pitchFamily="34" charset="0"/>
                <a:cs typeface="Calibri" panose="020F0502020204030204" pitchFamily="34" charset="0"/>
              </a:defRPr>
            </a:lvl1pPr>
          </a:lstStyle>
          <a:p>
            <a:pPr lvl="0"/>
            <a:r>
              <a:rPr lang="en-US" dirty="0"/>
              <a:t>Insert Reference, Source or Caption text</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9" name="Title 1">
            <a:extLst>
              <a:ext uri="{FF2B5EF4-FFF2-40B4-BE49-F238E27FC236}">
                <a16:creationId xmlns:a16="http://schemas.microsoft.com/office/drawing/2014/main" id="{6BBD6827-614C-42E5-AB0C-CBB03453A08F}"/>
              </a:ext>
            </a:extLst>
          </p:cNvPr>
          <p:cNvSpPr>
            <a:spLocks noGrp="1"/>
          </p:cNvSpPr>
          <p:nvPr>
            <p:ph type="title" hasCustomPrompt="1"/>
          </p:nvPr>
        </p:nvSpPr>
        <p:spPr>
          <a:xfrm>
            <a:off x="504000" y="587361"/>
            <a:ext cx="7245190" cy="804198"/>
          </a:xfrm>
        </p:spPr>
        <p:txBody>
          <a:bodyPr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10" name="Content Placeholder 2">
            <a:extLst>
              <a:ext uri="{FF2B5EF4-FFF2-40B4-BE49-F238E27FC236}">
                <a16:creationId xmlns:a16="http://schemas.microsoft.com/office/drawing/2014/main" id="{D6F9BD08-D865-4502-9C7F-906139AAD7DD}"/>
              </a:ext>
            </a:extLst>
          </p:cNvPr>
          <p:cNvSpPr>
            <a:spLocks noGrp="1"/>
          </p:cNvSpPr>
          <p:nvPr>
            <p:ph idx="1"/>
          </p:nvPr>
        </p:nvSpPr>
        <p:spPr>
          <a:xfrm>
            <a:off x="504000" y="1929384"/>
            <a:ext cx="7245190" cy="3659219"/>
          </a:xfrm>
        </p:spPr>
        <p:txBody>
          <a:bodyPr>
            <a:noAutofit/>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Box 25">
            <a:extLst>
              <a:ext uri="{FF2B5EF4-FFF2-40B4-BE49-F238E27FC236}">
                <a16:creationId xmlns:a16="http://schemas.microsoft.com/office/drawing/2014/main" id="{EDBC5502-C42F-42D3-88E6-899DA36A4255}"/>
              </a:ext>
            </a:extLst>
          </p:cNvPr>
          <p:cNvSpPr txBox="1"/>
          <p:nvPr/>
        </p:nvSpPr>
        <p:spPr>
          <a:xfrm>
            <a:off x="8128000" y="6957236"/>
            <a:ext cx="4064000" cy="1323439"/>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Calibri" panose="020F0502020204030204" pitchFamily="34" charset="0"/>
                <a:cs typeface="Calibri" panose="020F0502020204030204" pitchFamily="34" charset="0"/>
              </a:rPr>
              <a:t>Adding an image (recommended):</a:t>
            </a:r>
          </a:p>
          <a:p>
            <a:r>
              <a:rPr lang="en-GB" sz="1000" dirty="0">
                <a:solidFill>
                  <a:schemeClr val="bg1">
                    <a:lumMod val="50000"/>
                  </a:schemeClr>
                </a:solidFill>
                <a:latin typeface="Calibri" panose="020F0502020204030204" pitchFamily="34" charset="0"/>
                <a:cs typeface="Calibri" panose="020F0502020204030204" pitchFamily="34" charset="0"/>
              </a:rPr>
              <a:t>Prior to starting, please browse our image library </a:t>
            </a:r>
            <a:r>
              <a:rPr lang="en-GB" sz="1000" b="1" dirty="0">
                <a:solidFill>
                  <a:schemeClr val="bg1">
                    <a:lumMod val="50000"/>
                  </a:schemeClr>
                </a:solidFill>
                <a:latin typeface="Calibri" panose="020F0502020204030204" pitchFamily="34" charset="0"/>
                <a:cs typeface="Calibri" panose="020F0502020204030204" pitchFamily="34" charset="0"/>
              </a:rPr>
              <a:t>https://avevaimages.thirdlight.com/ </a:t>
            </a:r>
            <a:r>
              <a:rPr lang="en-GB" sz="1000" dirty="0">
                <a:solidFill>
                  <a:schemeClr val="bg1">
                    <a:lumMod val="50000"/>
                  </a:schemeClr>
                </a:solidFill>
                <a:latin typeface="Calibri" panose="020F0502020204030204" pitchFamily="34" charset="0"/>
                <a:cs typeface="Calibri" panose="020F0502020204030204" pitchFamily="34" charset="0"/>
              </a:rPr>
              <a:t>and download some image options. (We recommend a “Macro” view image, available via folders of the same names in the image library.) </a:t>
            </a:r>
            <a:r>
              <a:rPr lang="en-GB" sz="1000" b="0" kern="1200" dirty="0">
                <a:solidFill>
                  <a:schemeClr val="tx1">
                    <a:lumMod val="85000"/>
                    <a:lumOff val="15000"/>
                  </a:schemeClr>
                </a:solidFill>
                <a:latin typeface="Calibri" panose="020F0502020204030204" pitchFamily="34" charset="0"/>
                <a:ea typeface="+mn-ea"/>
                <a:cs typeface="Calibri" panose="020F0502020204030204" pitchFamily="34" charset="0"/>
              </a:rPr>
              <a:t>Click the image icon to insert image, then Send to Back. Please ensure that the AVEVA logo is displayed prominently against the image and remains fixed in its position. The logo should not shift or jump from slide to slide.</a:t>
            </a:r>
          </a:p>
        </p:txBody>
      </p:sp>
      <p:sp>
        <p:nvSpPr>
          <p:cNvPr id="22" name="Text Placeholder 7">
            <a:extLst>
              <a:ext uri="{FF2B5EF4-FFF2-40B4-BE49-F238E27FC236}">
                <a16:creationId xmlns:a16="http://schemas.microsoft.com/office/drawing/2014/main" id="{B17325C0-924A-43CB-9ADA-AD51C9BF878C}"/>
              </a:ext>
            </a:extLst>
          </p:cNvPr>
          <p:cNvSpPr>
            <a:spLocks noGrp="1"/>
          </p:cNvSpPr>
          <p:nvPr>
            <p:ph type="body" sz="quarter" idx="13" hasCustomPrompt="1"/>
          </p:nvPr>
        </p:nvSpPr>
        <p:spPr>
          <a:xfrm>
            <a:off x="504000" y="1426463"/>
            <a:ext cx="7242048"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grpSp>
        <p:nvGrpSpPr>
          <p:cNvPr id="28" name="Group 51">
            <a:extLst>
              <a:ext uri="{FF2B5EF4-FFF2-40B4-BE49-F238E27FC236}">
                <a16:creationId xmlns:a16="http://schemas.microsoft.com/office/drawing/2014/main" id="{DEDA6CDF-6C76-4D61-94E0-2430E42AB224}"/>
              </a:ext>
            </a:extLst>
          </p:cNvPr>
          <p:cNvGrpSpPr>
            <a:grpSpLocks noChangeAspect="1"/>
          </p:cNvGrpSpPr>
          <p:nvPr/>
        </p:nvGrpSpPr>
        <p:grpSpPr bwMode="auto">
          <a:xfrm>
            <a:off x="10539492" y="6305176"/>
            <a:ext cx="1149588" cy="267392"/>
            <a:chOff x="3618" y="2108"/>
            <a:chExt cx="589" cy="137"/>
          </a:xfrm>
          <a:solidFill>
            <a:schemeClr val="bg1"/>
          </a:solidFill>
        </p:grpSpPr>
        <p:sp>
          <p:nvSpPr>
            <p:cNvPr id="29" name="Freeform 52">
              <a:extLst>
                <a:ext uri="{FF2B5EF4-FFF2-40B4-BE49-F238E27FC236}">
                  <a16:creationId xmlns:a16="http://schemas.microsoft.com/office/drawing/2014/main" id="{EF599CC6-DDE2-4A9A-B95E-831D25B59CEF}"/>
                </a:ext>
              </a:extLst>
            </p:cNvPr>
            <p:cNvSpPr>
              <a:spLocks/>
            </p:cNvSpPr>
            <p:nvPr/>
          </p:nvSpPr>
          <p:spPr bwMode="auto">
            <a:xfrm>
              <a:off x="3878" y="2226"/>
              <a:ext cx="89" cy="19"/>
            </a:xfrm>
            <a:custGeom>
              <a:avLst/>
              <a:gdLst>
                <a:gd name="T0" fmla="*/ 0 w 93"/>
                <a:gd name="T1" fmla="*/ 19 h 20"/>
                <a:gd name="T2" fmla="*/ 0 w 93"/>
                <a:gd name="T3" fmla="*/ 2 h 20"/>
                <a:gd name="T4" fmla="*/ 2 w 93"/>
                <a:gd name="T5" fmla="*/ 0 h 20"/>
                <a:gd name="T6" fmla="*/ 92 w 93"/>
                <a:gd name="T7" fmla="*/ 0 h 20"/>
                <a:gd name="T8" fmla="*/ 93 w 93"/>
                <a:gd name="T9" fmla="*/ 2 h 20"/>
                <a:gd name="T10" fmla="*/ 93 w 93"/>
                <a:gd name="T11" fmla="*/ 19 h 20"/>
                <a:gd name="T12" fmla="*/ 92 w 93"/>
                <a:gd name="T13" fmla="*/ 20 h 20"/>
                <a:gd name="T14" fmla="*/ 2 w 93"/>
                <a:gd name="T15" fmla="*/ 20 h 20"/>
                <a:gd name="T16" fmla="*/ 0 w 93"/>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0" name="Freeform 53">
              <a:extLst>
                <a:ext uri="{FF2B5EF4-FFF2-40B4-BE49-F238E27FC236}">
                  <a16:creationId xmlns:a16="http://schemas.microsoft.com/office/drawing/2014/main" id="{7E58BE6C-8482-44EA-941F-F43EC824A6D5}"/>
                </a:ext>
              </a:extLst>
            </p:cNvPr>
            <p:cNvSpPr>
              <a:spLocks/>
            </p:cNvSpPr>
            <p:nvPr/>
          </p:nvSpPr>
          <p:spPr bwMode="auto">
            <a:xfrm>
              <a:off x="3878" y="2167"/>
              <a:ext cx="89" cy="20"/>
            </a:xfrm>
            <a:custGeom>
              <a:avLst/>
              <a:gdLst>
                <a:gd name="T0" fmla="*/ 0 w 93"/>
                <a:gd name="T1" fmla="*/ 18 h 20"/>
                <a:gd name="T2" fmla="*/ 0 w 93"/>
                <a:gd name="T3" fmla="*/ 2 h 20"/>
                <a:gd name="T4" fmla="*/ 2 w 93"/>
                <a:gd name="T5" fmla="*/ 0 h 20"/>
                <a:gd name="T6" fmla="*/ 92 w 93"/>
                <a:gd name="T7" fmla="*/ 0 h 20"/>
                <a:gd name="T8" fmla="*/ 93 w 93"/>
                <a:gd name="T9" fmla="*/ 2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1" name="Freeform 54">
              <a:extLst>
                <a:ext uri="{FF2B5EF4-FFF2-40B4-BE49-F238E27FC236}">
                  <a16:creationId xmlns:a16="http://schemas.microsoft.com/office/drawing/2014/main" id="{F31475DF-889F-4319-AF75-5DCBEEE40A02}"/>
                </a:ext>
              </a:extLst>
            </p:cNvPr>
            <p:cNvSpPr>
              <a:spLocks/>
            </p:cNvSpPr>
            <p:nvPr/>
          </p:nvSpPr>
          <p:spPr bwMode="auto">
            <a:xfrm>
              <a:off x="3878" y="2109"/>
              <a:ext cx="89" cy="19"/>
            </a:xfrm>
            <a:custGeom>
              <a:avLst/>
              <a:gdLst>
                <a:gd name="T0" fmla="*/ 0 w 93"/>
                <a:gd name="T1" fmla="*/ 18 h 20"/>
                <a:gd name="T2" fmla="*/ 0 w 93"/>
                <a:gd name="T3" fmla="*/ 1 h 20"/>
                <a:gd name="T4" fmla="*/ 2 w 93"/>
                <a:gd name="T5" fmla="*/ 0 h 20"/>
                <a:gd name="T6" fmla="*/ 92 w 93"/>
                <a:gd name="T7" fmla="*/ 0 h 20"/>
                <a:gd name="T8" fmla="*/ 93 w 93"/>
                <a:gd name="T9" fmla="*/ 1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2" name="Freeform 55">
              <a:extLst>
                <a:ext uri="{FF2B5EF4-FFF2-40B4-BE49-F238E27FC236}">
                  <a16:creationId xmlns:a16="http://schemas.microsoft.com/office/drawing/2014/main" id="{B402080B-D5E2-467D-B342-D42F2D3F184B}"/>
                </a:ext>
              </a:extLst>
            </p:cNvPr>
            <p:cNvSpPr>
              <a:spLocks/>
            </p:cNvSpPr>
            <p:nvPr/>
          </p:nvSpPr>
          <p:spPr bwMode="auto">
            <a:xfrm>
              <a:off x="3741" y="2109"/>
              <a:ext cx="117" cy="136"/>
            </a:xfrm>
            <a:custGeom>
              <a:avLst/>
              <a:gdLst>
                <a:gd name="T0" fmla="*/ 21 w 122"/>
                <a:gd name="T1" fmla="*/ 1 h 140"/>
                <a:gd name="T2" fmla="*/ 60 w 122"/>
                <a:gd name="T3" fmla="*/ 88 h 140"/>
                <a:gd name="T4" fmla="*/ 63 w 122"/>
                <a:gd name="T5" fmla="*/ 88 h 140"/>
                <a:gd name="T6" fmla="*/ 100 w 122"/>
                <a:gd name="T7" fmla="*/ 1 h 140"/>
                <a:gd name="T8" fmla="*/ 102 w 122"/>
                <a:gd name="T9" fmla="*/ 0 h 140"/>
                <a:gd name="T10" fmla="*/ 120 w 122"/>
                <a:gd name="T11" fmla="*/ 0 h 140"/>
                <a:gd name="T12" fmla="*/ 122 w 122"/>
                <a:gd name="T13" fmla="*/ 2 h 140"/>
                <a:gd name="T14" fmla="*/ 63 w 122"/>
                <a:gd name="T15" fmla="*/ 139 h 140"/>
                <a:gd name="T16" fmla="*/ 60 w 122"/>
                <a:gd name="T17" fmla="*/ 139 h 140"/>
                <a:gd name="T18" fmla="*/ 0 w 122"/>
                <a:gd name="T19" fmla="*/ 2 h 140"/>
                <a:gd name="T20" fmla="*/ 2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3" name="Freeform 56">
              <a:extLst>
                <a:ext uri="{FF2B5EF4-FFF2-40B4-BE49-F238E27FC236}">
                  <a16:creationId xmlns:a16="http://schemas.microsoft.com/office/drawing/2014/main" id="{BABD0B67-D683-4483-A763-79BA7385735D}"/>
                </a:ext>
              </a:extLst>
            </p:cNvPr>
            <p:cNvSpPr>
              <a:spLocks noEditPoints="1"/>
            </p:cNvSpPr>
            <p:nvPr/>
          </p:nvSpPr>
          <p:spPr bwMode="auto">
            <a:xfrm>
              <a:off x="3618" y="2108"/>
              <a:ext cx="136" cy="137"/>
            </a:xfrm>
            <a:custGeom>
              <a:avLst/>
              <a:gdLst>
                <a:gd name="T0" fmla="*/ 142 w 142"/>
                <a:gd name="T1" fmla="*/ 139 h 141"/>
                <a:gd name="T2" fmla="*/ 82 w 142"/>
                <a:gd name="T3" fmla="*/ 2 h 141"/>
                <a:gd name="T4" fmla="*/ 80 w 142"/>
                <a:gd name="T5" fmla="*/ 2 h 141"/>
                <a:gd name="T6" fmla="*/ 41 w 142"/>
                <a:gd name="T7" fmla="*/ 91 h 141"/>
                <a:gd name="T8" fmla="*/ 1 w 142"/>
                <a:gd name="T9" fmla="*/ 91 h 141"/>
                <a:gd name="T10" fmla="*/ 0 w 142"/>
                <a:gd name="T11" fmla="*/ 93 h 141"/>
                <a:gd name="T12" fmla="*/ 7 w 142"/>
                <a:gd name="T13" fmla="*/ 110 h 141"/>
                <a:gd name="T14" fmla="*/ 9 w 142"/>
                <a:gd name="T15" fmla="*/ 111 h 141"/>
                <a:gd name="T16" fmla="*/ 32 w 142"/>
                <a:gd name="T17" fmla="*/ 111 h 141"/>
                <a:gd name="T18" fmla="*/ 20 w 142"/>
                <a:gd name="T19" fmla="*/ 139 h 141"/>
                <a:gd name="T20" fmla="*/ 22 w 142"/>
                <a:gd name="T21" fmla="*/ 141 h 141"/>
                <a:gd name="T22" fmla="*/ 40 w 142"/>
                <a:gd name="T23" fmla="*/ 141 h 141"/>
                <a:gd name="T24" fmla="*/ 42 w 142"/>
                <a:gd name="T25" fmla="*/ 140 h 141"/>
                <a:gd name="T26" fmla="*/ 54 w 142"/>
                <a:gd name="T27" fmla="*/ 111 h 141"/>
                <a:gd name="T28" fmla="*/ 108 w 142"/>
                <a:gd name="T29" fmla="*/ 111 h 141"/>
                <a:gd name="T30" fmla="*/ 121 w 142"/>
                <a:gd name="T31" fmla="*/ 140 h 141"/>
                <a:gd name="T32" fmla="*/ 122 w 142"/>
                <a:gd name="T33" fmla="*/ 141 h 141"/>
                <a:gd name="T34" fmla="*/ 141 w 142"/>
                <a:gd name="T35" fmla="*/ 141 h 141"/>
                <a:gd name="T36" fmla="*/ 142 w 142"/>
                <a:gd name="T37" fmla="*/ 139 h 141"/>
                <a:gd name="T38" fmla="*/ 63 w 142"/>
                <a:gd name="T39" fmla="*/ 91 h 141"/>
                <a:gd name="T40" fmla="*/ 80 w 142"/>
                <a:gd name="T41" fmla="*/ 53 h 141"/>
                <a:gd name="T42" fmla="*/ 82 w 142"/>
                <a:gd name="T43" fmla="*/ 53 h 141"/>
                <a:gd name="T44" fmla="*/ 99 w 142"/>
                <a:gd name="T45" fmla="*/ 91 h 141"/>
                <a:gd name="T46" fmla="*/ 63 w 142"/>
                <a:gd name="T47"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2" h="141">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4" name="Freeform 57">
              <a:extLst>
                <a:ext uri="{FF2B5EF4-FFF2-40B4-BE49-F238E27FC236}">
                  <a16:creationId xmlns:a16="http://schemas.microsoft.com/office/drawing/2014/main" id="{83F57F2F-6125-45C4-BBA7-6DF48CAB78F5}"/>
                </a:ext>
              </a:extLst>
            </p:cNvPr>
            <p:cNvSpPr>
              <a:spLocks/>
            </p:cNvSpPr>
            <p:nvPr/>
          </p:nvSpPr>
          <p:spPr bwMode="auto">
            <a:xfrm>
              <a:off x="3986" y="2109"/>
              <a:ext cx="117" cy="136"/>
            </a:xfrm>
            <a:custGeom>
              <a:avLst/>
              <a:gdLst>
                <a:gd name="T0" fmla="*/ 21 w 122"/>
                <a:gd name="T1" fmla="*/ 1 h 140"/>
                <a:gd name="T2" fmla="*/ 60 w 122"/>
                <a:gd name="T3" fmla="*/ 88 h 140"/>
                <a:gd name="T4" fmla="*/ 62 w 122"/>
                <a:gd name="T5" fmla="*/ 88 h 140"/>
                <a:gd name="T6" fmla="*/ 100 w 122"/>
                <a:gd name="T7" fmla="*/ 1 h 140"/>
                <a:gd name="T8" fmla="*/ 102 w 122"/>
                <a:gd name="T9" fmla="*/ 0 h 140"/>
                <a:gd name="T10" fmla="*/ 120 w 122"/>
                <a:gd name="T11" fmla="*/ 0 h 140"/>
                <a:gd name="T12" fmla="*/ 122 w 122"/>
                <a:gd name="T13" fmla="*/ 2 h 140"/>
                <a:gd name="T14" fmla="*/ 62 w 122"/>
                <a:gd name="T15" fmla="*/ 139 h 140"/>
                <a:gd name="T16" fmla="*/ 60 w 122"/>
                <a:gd name="T17" fmla="*/ 139 h 140"/>
                <a:gd name="T18" fmla="*/ 0 w 122"/>
                <a:gd name="T19" fmla="*/ 2 h 140"/>
                <a:gd name="T20" fmla="*/ 1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5" name="Freeform 58">
              <a:extLst>
                <a:ext uri="{FF2B5EF4-FFF2-40B4-BE49-F238E27FC236}">
                  <a16:creationId xmlns:a16="http://schemas.microsoft.com/office/drawing/2014/main" id="{C6031C15-E56F-43D9-8155-AD845DA35901}"/>
                </a:ext>
              </a:extLst>
            </p:cNvPr>
            <p:cNvSpPr>
              <a:spLocks noEditPoints="1"/>
            </p:cNvSpPr>
            <p:nvPr/>
          </p:nvSpPr>
          <p:spPr bwMode="auto">
            <a:xfrm>
              <a:off x="4090" y="2108"/>
              <a:ext cx="117" cy="137"/>
            </a:xfrm>
            <a:custGeom>
              <a:avLst/>
              <a:gdLst>
                <a:gd name="T0" fmla="*/ 122 w 122"/>
                <a:gd name="T1" fmla="*/ 139 h 141"/>
                <a:gd name="T2" fmla="*/ 62 w 122"/>
                <a:gd name="T3" fmla="*/ 2 h 141"/>
                <a:gd name="T4" fmla="*/ 59 w 122"/>
                <a:gd name="T5" fmla="*/ 2 h 141"/>
                <a:gd name="T6" fmla="*/ 0 w 122"/>
                <a:gd name="T7" fmla="*/ 139 h 141"/>
                <a:gd name="T8" fmla="*/ 2 w 122"/>
                <a:gd name="T9" fmla="*/ 141 h 141"/>
                <a:gd name="T10" fmla="*/ 20 w 122"/>
                <a:gd name="T11" fmla="*/ 141 h 141"/>
                <a:gd name="T12" fmla="*/ 21 w 122"/>
                <a:gd name="T13" fmla="*/ 140 h 141"/>
                <a:gd name="T14" fmla="*/ 34 w 122"/>
                <a:gd name="T15" fmla="*/ 111 h 141"/>
                <a:gd name="T16" fmla="*/ 88 w 122"/>
                <a:gd name="T17" fmla="*/ 111 h 141"/>
                <a:gd name="T18" fmla="*/ 100 w 122"/>
                <a:gd name="T19" fmla="*/ 140 h 141"/>
                <a:gd name="T20" fmla="*/ 102 w 122"/>
                <a:gd name="T21" fmla="*/ 141 h 141"/>
                <a:gd name="T22" fmla="*/ 120 w 122"/>
                <a:gd name="T23" fmla="*/ 141 h 141"/>
                <a:gd name="T24" fmla="*/ 122 w 122"/>
                <a:gd name="T25" fmla="*/ 139 h 141"/>
                <a:gd name="T26" fmla="*/ 43 w 122"/>
                <a:gd name="T27" fmla="*/ 91 h 141"/>
                <a:gd name="T28" fmla="*/ 59 w 122"/>
                <a:gd name="T29" fmla="*/ 53 h 141"/>
                <a:gd name="T30" fmla="*/ 62 w 122"/>
                <a:gd name="T31" fmla="*/ 53 h 141"/>
                <a:gd name="T32" fmla="*/ 79 w 122"/>
                <a:gd name="T33" fmla="*/ 91 h 141"/>
                <a:gd name="T34" fmla="*/ 43 w 122"/>
                <a:gd name="T35"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41">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grpSp>
      <p:cxnSp>
        <p:nvCxnSpPr>
          <p:cNvPr id="24" name="Straight Connector 23">
            <a:extLst>
              <a:ext uri="{FF2B5EF4-FFF2-40B4-BE49-F238E27FC236}">
                <a16:creationId xmlns:a16="http://schemas.microsoft.com/office/drawing/2014/main" id="{1B7A6BDD-221C-483A-BD7A-3246F3F7E4D0}"/>
              </a:ext>
            </a:extLst>
          </p:cNvPr>
          <p:cNvCxnSpPr>
            <a:cxnSpLocks/>
          </p:cNvCxnSpPr>
          <p:nvPr/>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19799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87E6B-303D-4442-B1F6-C381E085FE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2DD222-F4F8-4BC4-ACCC-296631012E4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912DD3-14EC-4C15-BE25-104304819029}"/>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5" name="Footer Placeholder 4">
            <a:extLst>
              <a:ext uri="{FF2B5EF4-FFF2-40B4-BE49-F238E27FC236}">
                <a16:creationId xmlns:a16="http://schemas.microsoft.com/office/drawing/2014/main" id="{DC8E23F3-9974-4CAA-BBC2-2B2CBFE794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9A8B7E-EB0D-4247-8565-4482DC9D1D2E}"/>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2153049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Numbered bullets - Right">
    <p:bg>
      <p:bgPr>
        <a:solidFill>
          <a:schemeClr val="tx2"/>
        </a:solidFill>
        <a:effectLst/>
      </p:bgPr>
    </p:bg>
    <p:spTree>
      <p:nvGrpSpPr>
        <p:cNvPr id="1" name=""/>
        <p:cNvGrpSpPr/>
        <p:nvPr/>
      </p:nvGrpSpPr>
      <p:grpSpPr>
        <a:xfrm>
          <a:off x="0" y="0"/>
          <a:ext cx="0" cy="0"/>
          <a:chOff x="0" y="0"/>
          <a:chExt cx="0" cy="0"/>
        </a:xfrm>
      </p:grpSpPr>
      <p:sp>
        <p:nvSpPr>
          <p:cNvPr id="42" name="Picture Placeholder 3">
            <a:extLst>
              <a:ext uri="{FF2B5EF4-FFF2-40B4-BE49-F238E27FC236}">
                <a16:creationId xmlns:a16="http://schemas.microsoft.com/office/drawing/2014/main" id="{243575B6-5C62-4FFF-BBDA-EFD258EAD15A}"/>
              </a:ext>
            </a:extLst>
          </p:cNvPr>
          <p:cNvSpPr>
            <a:spLocks noGrp="1"/>
          </p:cNvSpPr>
          <p:nvPr>
            <p:ph type="pic" sz="quarter" idx="15" hasCustomPrompt="1"/>
          </p:nvPr>
        </p:nvSpPr>
        <p:spPr>
          <a:xfrm>
            <a:off x="0" y="0"/>
            <a:ext cx="4064000" cy="6879600"/>
          </a:xfrm>
          <a:prstGeom prst="rect">
            <a:avLst/>
          </a:prstGeom>
          <a:solidFill>
            <a:schemeClr val="tx1">
              <a:alpha val="10000"/>
            </a:schemeClr>
          </a:solidFill>
          <a:ln>
            <a:noFill/>
          </a:ln>
        </p:spPr>
        <p:txBody>
          <a:bodyPr anchor="ctr"/>
          <a:lstStyle>
            <a:lvl1pPr marL="0" indent="0" algn="ctr">
              <a:buNone/>
              <a:defRPr sz="2000">
                <a:solidFill>
                  <a:schemeClr val="bg1"/>
                </a:solidFill>
                <a:latin typeface="Calibri" panose="020F0502020204030204" pitchFamily="34" charset="0"/>
                <a:cs typeface="Calibri" panose="020F0502020204030204" pitchFamily="34" charset="0"/>
              </a:defRPr>
            </a:lvl1pPr>
          </a:lstStyle>
          <a:p>
            <a:r>
              <a:rPr lang="en-GB" dirty="0"/>
              <a:t>Click icon to Insert Image</a:t>
            </a:r>
          </a:p>
        </p:txBody>
      </p:sp>
      <p:sp>
        <p:nvSpPr>
          <p:cNvPr id="2" name="Rectangle 1">
            <a:extLst>
              <a:ext uri="{FF2B5EF4-FFF2-40B4-BE49-F238E27FC236}">
                <a16:creationId xmlns:a16="http://schemas.microsoft.com/office/drawing/2014/main" id="{6E87E4C3-AAB0-4553-BF38-B9B1A156D5A7}"/>
              </a:ext>
            </a:extLst>
          </p:cNvPr>
          <p:cNvSpPr/>
          <p:nvPr/>
        </p:nvSpPr>
        <p:spPr>
          <a:xfrm>
            <a:off x="4064000" y="0"/>
            <a:ext cx="8128000" cy="6869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7">
            <a:extLst>
              <a:ext uri="{FF2B5EF4-FFF2-40B4-BE49-F238E27FC236}">
                <a16:creationId xmlns:a16="http://schemas.microsoft.com/office/drawing/2014/main" id="{34663935-481F-4C4B-8392-5C738301D65A}"/>
              </a:ext>
            </a:extLst>
          </p:cNvPr>
          <p:cNvSpPr>
            <a:spLocks noGrp="1"/>
          </p:cNvSpPr>
          <p:nvPr>
            <p:ph type="body" sz="quarter" idx="14" hasCustomPrompt="1"/>
          </p:nvPr>
        </p:nvSpPr>
        <p:spPr>
          <a:xfrm>
            <a:off x="4443890" y="5665258"/>
            <a:ext cx="7246270" cy="433790"/>
          </a:xfrm>
        </p:spPr>
        <p:txBody>
          <a:bodyPr anchor="b">
            <a:noAutofit/>
          </a:bodyPr>
          <a:lstStyle>
            <a:lvl1pPr marL="0" indent="0">
              <a:lnSpc>
                <a:spcPts val="1200"/>
              </a:lnSpc>
              <a:spcAft>
                <a:spcPts val="0"/>
              </a:spcAft>
              <a:buNone/>
              <a:defRPr sz="1000" b="0" cap="none" baseline="0">
                <a:solidFill>
                  <a:schemeClr val="tx1"/>
                </a:solidFill>
                <a:latin typeface="Calibri" panose="020F0502020204030204" pitchFamily="34" charset="0"/>
                <a:cs typeface="Calibri" panose="020F0502020204030204" pitchFamily="34" charset="0"/>
              </a:defRPr>
            </a:lvl1pPr>
          </a:lstStyle>
          <a:p>
            <a:pPr lvl="0"/>
            <a:r>
              <a:rPr lang="en-US" dirty="0"/>
              <a:t>Insert Reference, Source or Caption text</a:t>
            </a:r>
          </a:p>
        </p:txBody>
      </p:sp>
      <p:sp>
        <p:nvSpPr>
          <p:cNvPr id="19" name="Footer Placeholder 4">
            <a:extLst>
              <a:ext uri="{FF2B5EF4-FFF2-40B4-BE49-F238E27FC236}">
                <a16:creationId xmlns:a16="http://schemas.microsoft.com/office/drawing/2014/main" id="{102D9270-702A-48DF-8890-CC27934A2F6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bg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21" name="Slide Number Placeholder 5">
            <a:extLst>
              <a:ext uri="{FF2B5EF4-FFF2-40B4-BE49-F238E27FC236}">
                <a16:creationId xmlns:a16="http://schemas.microsoft.com/office/drawing/2014/main" id="{1F43B717-A489-41E2-93A6-35A204CA0733}"/>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bg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9" name="Title 1">
            <a:extLst>
              <a:ext uri="{FF2B5EF4-FFF2-40B4-BE49-F238E27FC236}">
                <a16:creationId xmlns:a16="http://schemas.microsoft.com/office/drawing/2014/main" id="{6BBD6827-614C-42E5-AB0C-CBB03453A08F}"/>
              </a:ext>
            </a:extLst>
          </p:cNvPr>
          <p:cNvSpPr>
            <a:spLocks noGrp="1"/>
          </p:cNvSpPr>
          <p:nvPr>
            <p:ph type="title" hasCustomPrompt="1"/>
          </p:nvPr>
        </p:nvSpPr>
        <p:spPr>
          <a:xfrm>
            <a:off x="4443890" y="587361"/>
            <a:ext cx="7245190" cy="804198"/>
          </a:xfrm>
        </p:spPr>
        <p:txBody>
          <a:bodyPr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10" name="Content Placeholder 2">
            <a:extLst>
              <a:ext uri="{FF2B5EF4-FFF2-40B4-BE49-F238E27FC236}">
                <a16:creationId xmlns:a16="http://schemas.microsoft.com/office/drawing/2014/main" id="{D6F9BD08-D865-4502-9C7F-906139AAD7DD}"/>
              </a:ext>
            </a:extLst>
          </p:cNvPr>
          <p:cNvSpPr>
            <a:spLocks noGrp="1"/>
          </p:cNvSpPr>
          <p:nvPr>
            <p:ph idx="1"/>
          </p:nvPr>
        </p:nvSpPr>
        <p:spPr>
          <a:xfrm>
            <a:off x="4443890" y="1929384"/>
            <a:ext cx="7245190" cy="3659219"/>
          </a:xfrm>
        </p:spPr>
        <p:txBody>
          <a:bodyPr>
            <a:noAutofit/>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marL="1725750" indent="-285750">
              <a:buFont typeface="Arial" panose="020B0604020202020204" pitchFamily="34" charset="0"/>
              <a:buChar cha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E75ED9ED-4EFF-4CB1-B976-698F971C05F5}"/>
              </a:ext>
            </a:extLst>
          </p:cNvPr>
          <p:cNvCxnSpPr>
            <a:cxnSpLocks/>
          </p:cNvCxnSpPr>
          <p:nvPr/>
        </p:nvCxnSpPr>
        <p:spPr>
          <a:xfrm flipH="1">
            <a:off x="4480560"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
        <p:nvSpPr>
          <p:cNvPr id="23" name="TextBox 22">
            <a:extLst>
              <a:ext uri="{FF2B5EF4-FFF2-40B4-BE49-F238E27FC236}">
                <a16:creationId xmlns:a16="http://schemas.microsoft.com/office/drawing/2014/main" id="{F44BBA1C-64EF-488A-80A5-6B063D477D15}"/>
              </a:ext>
            </a:extLst>
          </p:cNvPr>
          <p:cNvSpPr txBox="1"/>
          <p:nvPr/>
        </p:nvSpPr>
        <p:spPr>
          <a:xfrm>
            <a:off x="1" y="6957236"/>
            <a:ext cx="4064000" cy="1015663"/>
          </a:xfrm>
          <a:prstGeom prst="rect">
            <a:avLst/>
          </a:prstGeom>
          <a:solidFill>
            <a:schemeClr val="bg1">
              <a:lumMod val="95000"/>
            </a:schemeClr>
          </a:solidFill>
        </p:spPr>
        <p:txBody>
          <a:bodyPr wrap="square" rtlCol="0">
            <a:spAutoFit/>
          </a:bodyPr>
          <a:lstStyle/>
          <a:p>
            <a:r>
              <a:rPr lang="en-GB" sz="1000" b="1" dirty="0">
                <a:solidFill>
                  <a:schemeClr val="tx1">
                    <a:lumMod val="85000"/>
                    <a:lumOff val="15000"/>
                  </a:schemeClr>
                </a:solidFill>
                <a:latin typeface="Calibri" panose="020F0502020204030204" pitchFamily="34" charset="0"/>
                <a:cs typeface="Calibri" panose="020F0502020204030204" pitchFamily="34" charset="0"/>
              </a:rPr>
              <a:t>Adding an image to the rectangular frame (recommended):</a:t>
            </a:r>
          </a:p>
          <a:p>
            <a:r>
              <a:rPr lang="en-GB" sz="1000" dirty="0">
                <a:solidFill>
                  <a:schemeClr val="bg1">
                    <a:lumMod val="50000"/>
                  </a:schemeClr>
                </a:solidFill>
                <a:latin typeface="Calibri" panose="020F0502020204030204" pitchFamily="34" charset="0"/>
                <a:cs typeface="Calibri" panose="020F0502020204030204" pitchFamily="34" charset="0"/>
              </a:rPr>
              <a:t>Prior to starting, please browse our image library </a:t>
            </a:r>
            <a:r>
              <a:rPr lang="en-GB" sz="1000" b="1" dirty="0">
                <a:solidFill>
                  <a:schemeClr val="bg1">
                    <a:lumMod val="50000"/>
                  </a:schemeClr>
                </a:solidFill>
                <a:latin typeface="Calibri" panose="020F0502020204030204" pitchFamily="34" charset="0"/>
                <a:cs typeface="Calibri" panose="020F0502020204030204" pitchFamily="34" charset="0"/>
              </a:rPr>
              <a:t>https://avevaimages.thirdlight.com/ </a:t>
            </a:r>
            <a:r>
              <a:rPr lang="en-GB" sz="1000" dirty="0">
                <a:solidFill>
                  <a:schemeClr val="bg1">
                    <a:lumMod val="50000"/>
                  </a:schemeClr>
                </a:solidFill>
                <a:latin typeface="Calibri" panose="020F0502020204030204" pitchFamily="34" charset="0"/>
                <a:cs typeface="Calibri" panose="020F0502020204030204" pitchFamily="34" charset="0"/>
              </a:rPr>
              <a:t>and download some image options. (We recommend a “Macro” view image, available via folders of the same names in the image library.) </a:t>
            </a:r>
            <a:r>
              <a:rPr lang="en-GB" sz="1000" b="0" kern="1200" dirty="0">
                <a:solidFill>
                  <a:schemeClr val="tx1">
                    <a:lumMod val="85000"/>
                    <a:lumOff val="15000"/>
                  </a:schemeClr>
                </a:solidFill>
                <a:latin typeface="Calibri" panose="020F0502020204030204" pitchFamily="34" charset="0"/>
                <a:ea typeface="+mn-ea"/>
                <a:cs typeface="Calibri" panose="020F0502020204030204" pitchFamily="34" charset="0"/>
              </a:rPr>
              <a:t>Click the image icon to insert image, then Send to Back.</a:t>
            </a:r>
          </a:p>
        </p:txBody>
      </p:sp>
      <p:sp>
        <p:nvSpPr>
          <p:cNvPr id="20" name="Text Placeholder 7">
            <a:extLst>
              <a:ext uri="{FF2B5EF4-FFF2-40B4-BE49-F238E27FC236}">
                <a16:creationId xmlns:a16="http://schemas.microsoft.com/office/drawing/2014/main" id="{D868B68B-779A-4659-B2F6-AC322A22BE84}"/>
              </a:ext>
            </a:extLst>
          </p:cNvPr>
          <p:cNvSpPr>
            <a:spLocks noGrp="1"/>
          </p:cNvSpPr>
          <p:nvPr>
            <p:ph type="body" sz="quarter" idx="13" hasCustomPrompt="1"/>
          </p:nvPr>
        </p:nvSpPr>
        <p:spPr>
          <a:xfrm>
            <a:off x="4447032" y="1426463"/>
            <a:ext cx="7242048"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grpSp>
        <p:nvGrpSpPr>
          <p:cNvPr id="24" name="Group 51">
            <a:extLst>
              <a:ext uri="{FF2B5EF4-FFF2-40B4-BE49-F238E27FC236}">
                <a16:creationId xmlns:a16="http://schemas.microsoft.com/office/drawing/2014/main" id="{920A35AA-C598-46DC-B9D4-C2D4B6C17F87}"/>
              </a:ext>
            </a:extLst>
          </p:cNvPr>
          <p:cNvGrpSpPr>
            <a:grpSpLocks noChangeAspect="1"/>
          </p:cNvGrpSpPr>
          <p:nvPr/>
        </p:nvGrpSpPr>
        <p:grpSpPr bwMode="auto">
          <a:xfrm>
            <a:off x="10539492" y="6305176"/>
            <a:ext cx="1149588" cy="267392"/>
            <a:chOff x="3618" y="2108"/>
            <a:chExt cx="589" cy="137"/>
          </a:xfrm>
          <a:solidFill>
            <a:schemeClr val="tx2"/>
          </a:solidFill>
        </p:grpSpPr>
        <p:sp>
          <p:nvSpPr>
            <p:cNvPr id="25" name="Freeform 52">
              <a:extLst>
                <a:ext uri="{FF2B5EF4-FFF2-40B4-BE49-F238E27FC236}">
                  <a16:creationId xmlns:a16="http://schemas.microsoft.com/office/drawing/2014/main" id="{720228D3-0B39-4E87-86E1-F1C8F5FB867A}"/>
                </a:ext>
              </a:extLst>
            </p:cNvPr>
            <p:cNvSpPr>
              <a:spLocks/>
            </p:cNvSpPr>
            <p:nvPr/>
          </p:nvSpPr>
          <p:spPr bwMode="auto">
            <a:xfrm>
              <a:off x="3878" y="2226"/>
              <a:ext cx="89" cy="19"/>
            </a:xfrm>
            <a:custGeom>
              <a:avLst/>
              <a:gdLst>
                <a:gd name="T0" fmla="*/ 0 w 93"/>
                <a:gd name="T1" fmla="*/ 19 h 20"/>
                <a:gd name="T2" fmla="*/ 0 w 93"/>
                <a:gd name="T3" fmla="*/ 2 h 20"/>
                <a:gd name="T4" fmla="*/ 2 w 93"/>
                <a:gd name="T5" fmla="*/ 0 h 20"/>
                <a:gd name="T6" fmla="*/ 92 w 93"/>
                <a:gd name="T7" fmla="*/ 0 h 20"/>
                <a:gd name="T8" fmla="*/ 93 w 93"/>
                <a:gd name="T9" fmla="*/ 2 h 20"/>
                <a:gd name="T10" fmla="*/ 93 w 93"/>
                <a:gd name="T11" fmla="*/ 19 h 20"/>
                <a:gd name="T12" fmla="*/ 92 w 93"/>
                <a:gd name="T13" fmla="*/ 20 h 20"/>
                <a:gd name="T14" fmla="*/ 2 w 93"/>
                <a:gd name="T15" fmla="*/ 20 h 20"/>
                <a:gd name="T16" fmla="*/ 0 w 93"/>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6" name="Freeform 53">
              <a:extLst>
                <a:ext uri="{FF2B5EF4-FFF2-40B4-BE49-F238E27FC236}">
                  <a16:creationId xmlns:a16="http://schemas.microsoft.com/office/drawing/2014/main" id="{9E2A87F6-73F7-4BF4-A7DD-FED2FA98F023}"/>
                </a:ext>
              </a:extLst>
            </p:cNvPr>
            <p:cNvSpPr>
              <a:spLocks/>
            </p:cNvSpPr>
            <p:nvPr/>
          </p:nvSpPr>
          <p:spPr bwMode="auto">
            <a:xfrm>
              <a:off x="3878" y="2167"/>
              <a:ext cx="89" cy="20"/>
            </a:xfrm>
            <a:custGeom>
              <a:avLst/>
              <a:gdLst>
                <a:gd name="T0" fmla="*/ 0 w 93"/>
                <a:gd name="T1" fmla="*/ 18 h 20"/>
                <a:gd name="T2" fmla="*/ 0 w 93"/>
                <a:gd name="T3" fmla="*/ 2 h 20"/>
                <a:gd name="T4" fmla="*/ 2 w 93"/>
                <a:gd name="T5" fmla="*/ 0 h 20"/>
                <a:gd name="T6" fmla="*/ 92 w 93"/>
                <a:gd name="T7" fmla="*/ 0 h 20"/>
                <a:gd name="T8" fmla="*/ 93 w 93"/>
                <a:gd name="T9" fmla="*/ 2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7" name="Freeform 54">
              <a:extLst>
                <a:ext uri="{FF2B5EF4-FFF2-40B4-BE49-F238E27FC236}">
                  <a16:creationId xmlns:a16="http://schemas.microsoft.com/office/drawing/2014/main" id="{E8083D16-B4CA-459F-AD47-2B6332480E44}"/>
                </a:ext>
              </a:extLst>
            </p:cNvPr>
            <p:cNvSpPr>
              <a:spLocks/>
            </p:cNvSpPr>
            <p:nvPr/>
          </p:nvSpPr>
          <p:spPr bwMode="auto">
            <a:xfrm>
              <a:off x="3878" y="2109"/>
              <a:ext cx="89" cy="19"/>
            </a:xfrm>
            <a:custGeom>
              <a:avLst/>
              <a:gdLst>
                <a:gd name="T0" fmla="*/ 0 w 93"/>
                <a:gd name="T1" fmla="*/ 18 h 20"/>
                <a:gd name="T2" fmla="*/ 0 w 93"/>
                <a:gd name="T3" fmla="*/ 1 h 20"/>
                <a:gd name="T4" fmla="*/ 2 w 93"/>
                <a:gd name="T5" fmla="*/ 0 h 20"/>
                <a:gd name="T6" fmla="*/ 92 w 93"/>
                <a:gd name="T7" fmla="*/ 0 h 20"/>
                <a:gd name="T8" fmla="*/ 93 w 93"/>
                <a:gd name="T9" fmla="*/ 1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7" name="Freeform 55">
              <a:extLst>
                <a:ext uri="{FF2B5EF4-FFF2-40B4-BE49-F238E27FC236}">
                  <a16:creationId xmlns:a16="http://schemas.microsoft.com/office/drawing/2014/main" id="{F49181CC-83A1-4F37-801B-2C814F0B178B}"/>
                </a:ext>
              </a:extLst>
            </p:cNvPr>
            <p:cNvSpPr>
              <a:spLocks/>
            </p:cNvSpPr>
            <p:nvPr/>
          </p:nvSpPr>
          <p:spPr bwMode="auto">
            <a:xfrm>
              <a:off x="3741" y="2109"/>
              <a:ext cx="117" cy="136"/>
            </a:xfrm>
            <a:custGeom>
              <a:avLst/>
              <a:gdLst>
                <a:gd name="T0" fmla="*/ 21 w 122"/>
                <a:gd name="T1" fmla="*/ 1 h 140"/>
                <a:gd name="T2" fmla="*/ 60 w 122"/>
                <a:gd name="T3" fmla="*/ 88 h 140"/>
                <a:gd name="T4" fmla="*/ 63 w 122"/>
                <a:gd name="T5" fmla="*/ 88 h 140"/>
                <a:gd name="T6" fmla="*/ 100 w 122"/>
                <a:gd name="T7" fmla="*/ 1 h 140"/>
                <a:gd name="T8" fmla="*/ 102 w 122"/>
                <a:gd name="T9" fmla="*/ 0 h 140"/>
                <a:gd name="T10" fmla="*/ 120 w 122"/>
                <a:gd name="T11" fmla="*/ 0 h 140"/>
                <a:gd name="T12" fmla="*/ 122 w 122"/>
                <a:gd name="T13" fmla="*/ 2 h 140"/>
                <a:gd name="T14" fmla="*/ 63 w 122"/>
                <a:gd name="T15" fmla="*/ 139 h 140"/>
                <a:gd name="T16" fmla="*/ 60 w 122"/>
                <a:gd name="T17" fmla="*/ 139 h 140"/>
                <a:gd name="T18" fmla="*/ 0 w 122"/>
                <a:gd name="T19" fmla="*/ 2 h 140"/>
                <a:gd name="T20" fmla="*/ 2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8" name="Freeform 56">
              <a:extLst>
                <a:ext uri="{FF2B5EF4-FFF2-40B4-BE49-F238E27FC236}">
                  <a16:creationId xmlns:a16="http://schemas.microsoft.com/office/drawing/2014/main" id="{0758F268-7C0A-4809-818B-15D76FC43E23}"/>
                </a:ext>
              </a:extLst>
            </p:cNvPr>
            <p:cNvSpPr>
              <a:spLocks noEditPoints="1"/>
            </p:cNvSpPr>
            <p:nvPr/>
          </p:nvSpPr>
          <p:spPr bwMode="auto">
            <a:xfrm>
              <a:off x="3618" y="2108"/>
              <a:ext cx="136" cy="137"/>
            </a:xfrm>
            <a:custGeom>
              <a:avLst/>
              <a:gdLst>
                <a:gd name="T0" fmla="*/ 142 w 142"/>
                <a:gd name="T1" fmla="*/ 139 h 141"/>
                <a:gd name="T2" fmla="*/ 82 w 142"/>
                <a:gd name="T3" fmla="*/ 2 h 141"/>
                <a:gd name="T4" fmla="*/ 80 w 142"/>
                <a:gd name="T5" fmla="*/ 2 h 141"/>
                <a:gd name="T6" fmla="*/ 41 w 142"/>
                <a:gd name="T7" fmla="*/ 91 h 141"/>
                <a:gd name="T8" fmla="*/ 1 w 142"/>
                <a:gd name="T9" fmla="*/ 91 h 141"/>
                <a:gd name="T10" fmla="*/ 0 w 142"/>
                <a:gd name="T11" fmla="*/ 93 h 141"/>
                <a:gd name="T12" fmla="*/ 7 w 142"/>
                <a:gd name="T13" fmla="*/ 110 h 141"/>
                <a:gd name="T14" fmla="*/ 9 w 142"/>
                <a:gd name="T15" fmla="*/ 111 h 141"/>
                <a:gd name="T16" fmla="*/ 32 w 142"/>
                <a:gd name="T17" fmla="*/ 111 h 141"/>
                <a:gd name="T18" fmla="*/ 20 w 142"/>
                <a:gd name="T19" fmla="*/ 139 h 141"/>
                <a:gd name="T20" fmla="*/ 22 w 142"/>
                <a:gd name="T21" fmla="*/ 141 h 141"/>
                <a:gd name="T22" fmla="*/ 40 w 142"/>
                <a:gd name="T23" fmla="*/ 141 h 141"/>
                <a:gd name="T24" fmla="*/ 42 w 142"/>
                <a:gd name="T25" fmla="*/ 140 h 141"/>
                <a:gd name="T26" fmla="*/ 54 w 142"/>
                <a:gd name="T27" fmla="*/ 111 h 141"/>
                <a:gd name="T28" fmla="*/ 108 w 142"/>
                <a:gd name="T29" fmla="*/ 111 h 141"/>
                <a:gd name="T30" fmla="*/ 121 w 142"/>
                <a:gd name="T31" fmla="*/ 140 h 141"/>
                <a:gd name="T32" fmla="*/ 122 w 142"/>
                <a:gd name="T33" fmla="*/ 141 h 141"/>
                <a:gd name="T34" fmla="*/ 141 w 142"/>
                <a:gd name="T35" fmla="*/ 141 h 141"/>
                <a:gd name="T36" fmla="*/ 142 w 142"/>
                <a:gd name="T37" fmla="*/ 139 h 141"/>
                <a:gd name="T38" fmla="*/ 63 w 142"/>
                <a:gd name="T39" fmla="*/ 91 h 141"/>
                <a:gd name="T40" fmla="*/ 80 w 142"/>
                <a:gd name="T41" fmla="*/ 53 h 141"/>
                <a:gd name="T42" fmla="*/ 82 w 142"/>
                <a:gd name="T43" fmla="*/ 53 h 141"/>
                <a:gd name="T44" fmla="*/ 99 w 142"/>
                <a:gd name="T45" fmla="*/ 91 h 141"/>
                <a:gd name="T46" fmla="*/ 63 w 142"/>
                <a:gd name="T47"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2" h="141">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39" name="Freeform 57">
              <a:extLst>
                <a:ext uri="{FF2B5EF4-FFF2-40B4-BE49-F238E27FC236}">
                  <a16:creationId xmlns:a16="http://schemas.microsoft.com/office/drawing/2014/main" id="{5A90A74A-B019-4956-88D8-AF77936F5EB2}"/>
                </a:ext>
              </a:extLst>
            </p:cNvPr>
            <p:cNvSpPr>
              <a:spLocks/>
            </p:cNvSpPr>
            <p:nvPr/>
          </p:nvSpPr>
          <p:spPr bwMode="auto">
            <a:xfrm>
              <a:off x="3986" y="2109"/>
              <a:ext cx="117" cy="136"/>
            </a:xfrm>
            <a:custGeom>
              <a:avLst/>
              <a:gdLst>
                <a:gd name="T0" fmla="*/ 21 w 122"/>
                <a:gd name="T1" fmla="*/ 1 h 140"/>
                <a:gd name="T2" fmla="*/ 60 w 122"/>
                <a:gd name="T3" fmla="*/ 88 h 140"/>
                <a:gd name="T4" fmla="*/ 62 w 122"/>
                <a:gd name="T5" fmla="*/ 88 h 140"/>
                <a:gd name="T6" fmla="*/ 100 w 122"/>
                <a:gd name="T7" fmla="*/ 1 h 140"/>
                <a:gd name="T8" fmla="*/ 102 w 122"/>
                <a:gd name="T9" fmla="*/ 0 h 140"/>
                <a:gd name="T10" fmla="*/ 120 w 122"/>
                <a:gd name="T11" fmla="*/ 0 h 140"/>
                <a:gd name="T12" fmla="*/ 122 w 122"/>
                <a:gd name="T13" fmla="*/ 2 h 140"/>
                <a:gd name="T14" fmla="*/ 62 w 122"/>
                <a:gd name="T15" fmla="*/ 139 h 140"/>
                <a:gd name="T16" fmla="*/ 60 w 122"/>
                <a:gd name="T17" fmla="*/ 139 h 140"/>
                <a:gd name="T18" fmla="*/ 0 w 122"/>
                <a:gd name="T19" fmla="*/ 2 h 140"/>
                <a:gd name="T20" fmla="*/ 1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40" name="Freeform 58">
              <a:extLst>
                <a:ext uri="{FF2B5EF4-FFF2-40B4-BE49-F238E27FC236}">
                  <a16:creationId xmlns:a16="http://schemas.microsoft.com/office/drawing/2014/main" id="{753AED82-02D5-42FA-8F10-370FBA4BAE0C}"/>
                </a:ext>
              </a:extLst>
            </p:cNvPr>
            <p:cNvSpPr>
              <a:spLocks noEditPoints="1"/>
            </p:cNvSpPr>
            <p:nvPr/>
          </p:nvSpPr>
          <p:spPr bwMode="auto">
            <a:xfrm>
              <a:off x="4090" y="2108"/>
              <a:ext cx="117" cy="137"/>
            </a:xfrm>
            <a:custGeom>
              <a:avLst/>
              <a:gdLst>
                <a:gd name="T0" fmla="*/ 122 w 122"/>
                <a:gd name="T1" fmla="*/ 139 h 141"/>
                <a:gd name="T2" fmla="*/ 62 w 122"/>
                <a:gd name="T3" fmla="*/ 2 h 141"/>
                <a:gd name="T4" fmla="*/ 59 w 122"/>
                <a:gd name="T5" fmla="*/ 2 h 141"/>
                <a:gd name="T6" fmla="*/ 0 w 122"/>
                <a:gd name="T7" fmla="*/ 139 h 141"/>
                <a:gd name="T8" fmla="*/ 2 w 122"/>
                <a:gd name="T9" fmla="*/ 141 h 141"/>
                <a:gd name="T10" fmla="*/ 20 w 122"/>
                <a:gd name="T11" fmla="*/ 141 h 141"/>
                <a:gd name="T12" fmla="*/ 21 w 122"/>
                <a:gd name="T13" fmla="*/ 140 h 141"/>
                <a:gd name="T14" fmla="*/ 34 w 122"/>
                <a:gd name="T15" fmla="*/ 111 h 141"/>
                <a:gd name="T16" fmla="*/ 88 w 122"/>
                <a:gd name="T17" fmla="*/ 111 h 141"/>
                <a:gd name="T18" fmla="*/ 100 w 122"/>
                <a:gd name="T19" fmla="*/ 140 h 141"/>
                <a:gd name="T20" fmla="*/ 102 w 122"/>
                <a:gd name="T21" fmla="*/ 141 h 141"/>
                <a:gd name="T22" fmla="*/ 120 w 122"/>
                <a:gd name="T23" fmla="*/ 141 h 141"/>
                <a:gd name="T24" fmla="*/ 122 w 122"/>
                <a:gd name="T25" fmla="*/ 139 h 141"/>
                <a:gd name="T26" fmla="*/ 43 w 122"/>
                <a:gd name="T27" fmla="*/ 91 h 141"/>
                <a:gd name="T28" fmla="*/ 59 w 122"/>
                <a:gd name="T29" fmla="*/ 53 h 141"/>
                <a:gd name="T30" fmla="*/ 62 w 122"/>
                <a:gd name="T31" fmla="*/ 53 h 141"/>
                <a:gd name="T32" fmla="*/ 79 w 122"/>
                <a:gd name="T33" fmla="*/ 91 h 141"/>
                <a:gd name="T34" fmla="*/ 43 w 122"/>
                <a:gd name="T35"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41">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15465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ntent with chart ">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8253728" y="1929384"/>
            <a:ext cx="3429001" cy="1080000"/>
          </a:xfrm>
        </p:spPr>
        <p:txBody>
          <a:bodyPr>
            <a:noAutofit/>
          </a:bodyPr>
          <a:lstStyle>
            <a:lvl1pPr marL="18288" indent="0">
              <a:lnSpc>
                <a:spcPts val="3200"/>
              </a:lnSpc>
              <a:spcAft>
                <a:spcPts val="0"/>
              </a:spcAft>
              <a:buNone/>
              <a:defRPr sz="2000" b="0" cap="all" baseline="0">
                <a:solidFill>
                  <a:schemeClr val="accent1"/>
                </a:solidFill>
                <a:latin typeface="Calibri" panose="020F0502020204030204" pitchFamily="34" charset="0"/>
                <a:cs typeface="Calibri" panose="020F0502020204030204" pitchFamily="34" charset="0"/>
              </a:defRPr>
            </a:lvl1pPr>
            <a:lvl2pPr marL="18288" indent="0">
              <a:lnSpc>
                <a:spcPts val="2400"/>
              </a:lnSpc>
              <a:spcBef>
                <a:spcPts val="0"/>
              </a:spcBef>
              <a:spcAft>
                <a:spcPts val="0"/>
              </a:spcAft>
              <a:buNone/>
              <a:defRPr sz="1800" b="0" cap="none" baseline="0">
                <a:solidFill>
                  <a:schemeClr val="tx1"/>
                </a:solidFill>
                <a:latin typeface="Calibri" panose="020F0502020204030204" pitchFamily="34" charset="0"/>
                <a:cs typeface="Calibri" panose="020F0502020204030204" pitchFamily="34" charset="0"/>
              </a:defRPr>
            </a:lvl2pPr>
            <a:lvl3pPr marL="18288" indent="0">
              <a:lnSpc>
                <a:spcPts val="2400"/>
              </a:lnSpc>
              <a:spcBef>
                <a:spcPts val="0"/>
              </a:spcBef>
              <a:spcAft>
                <a:spcPts val="0"/>
              </a:spcAft>
              <a:buNone/>
              <a:defRPr sz="1600">
                <a:solidFill>
                  <a:schemeClr val="tx1"/>
                </a:solidFill>
                <a:latin typeface="Calibri" panose="020F0502020204030204" pitchFamily="34" charset="0"/>
                <a:cs typeface="Calibri" panose="020F0502020204030204" pitchFamily="34" charset="0"/>
              </a:defRPr>
            </a:lvl3pPr>
          </a:lstStyle>
          <a:p>
            <a:pPr lvl="0"/>
            <a:r>
              <a:rPr lang="en-US"/>
              <a:t>Edit Master text styles</a:t>
            </a:r>
          </a:p>
          <a:p>
            <a:pPr lvl="1"/>
            <a:r>
              <a:rPr lang="en-US"/>
              <a:t>Second level</a:t>
            </a:r>
          </a:p>
          <a:p>
            <a:pPr lvl="2"/>
            <a:r>
              <a:rPr lang="en-US"/>
              <a:t>Third level</a:t>
            </a:r>
          </a:p>
        </p:txBody>
      </p:sp>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8253728" y="3337560"/>
            <a:ext cx="3429001" cy="1080000"/>
          </a:xfrm>
        </p:spPr>
        <p:txBody>
          <a:bodyPr>
            <a:noAutofit/>
          </a:bodyPr>
          <a:lstStyle>
            <a:lvl1pPr marL="18288" indent="0">
              <a:lnSpc>
                <a:spcPts val="3200"/>
              </a:lnSpc>
              <a:spcAft>
                <a:spcPts val="0"/>
              </a:spcAft>
              <a:buNone/>
              <a:defRPr sz="2000" b="0" cap="all" baseline="0">
                <a:solidFill>
                  <a:schemeClr val="accent1"/>
                </a:solidFill>
                <a:latin typeface="Calibri" panose="020F0502020204030204" pitchFamily="34" charset="0"/>
                <a:cs typeface="Calibri" panose="020F0502020204030204" pitchFamily="34" charset="0"/>
              </a:defRPr>
            </a:lvl1pPr>
            <a:lvl2pPr marL="18288" indent="0" algn="l">
              <a:lnSpc>
                <a:spcPts val="2400"/>
              </a:lnSpc>
              <a:spcBef>
                <a:spcPts val="0"/>
              </a:spcBef>
              <a:spcAft>
                <a:spcPts val="0"/>
              </a:spcAft>
              <a:buNone/>
              <a:defRPr sz="1800" b="0" cap="none" baseline="0">
                <a:solidFill>
                  <a:schemeClr val="tx1"/>
                </a:solidFill>
                <a:latin typeface="Calibri" panose="020F0502020204030204" pitchFamily="34" charset="0"/>
                <a:cs typeface="Calibri" panose="020F0502020204030204" pitchFamily="34" charset="0"/>
              </a:defRPr>
            </a:lvl2pPr>
            <a:lvl3pPr marL="18288" indent="0">
              <a:lnSpc>
                <a:spcPts val="2400"/>
              </a:lnSpc>
              <a:spcBef>
                <a:spcPts val="0"/>
              </a:spcBef>
              <a:spcAft>
                <a:spcPts val="0"/>
              </a:spcAft>
              <a:buNone/>
              <a:defRPr sz="1600">
                <a:solidFill>
                  <a:schemeClr val="tx1"/>
                </a:solidFill>
                <a:latin typeface="Calibri" panose="020F0502020204030204" pitchFamily="34" charset="0"/>
                <a:cs typeface="Calibri" panose="020F0502020204030204" pitchFamily="34" charset="0"/>
              </a:defRPr>
            </a:lvl3pPr>
          </a:lstStyle>
          <a:p>
            <a:pPr lvl="0"/>
            <a:r>
              <a:rPr lang="en-US"/>
              <a:t>Edit Master text styles</a:t>
            </a:r>
          </a:p>
          <a:p>
            <a:pPr lvl="1"/>
            <a:r>
              <a:rPr lang="en-US"/>
              <a:t>Second level</a:t>
            </a:r>
          </a:p>
          <a:p>
            <a:pPr lvl="2"/>
            <a:r>
              <a:rPr lang="en-US"/>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hasCustomPrompt="1"/>
          </p:nvPr>
        </p:nvSpPr>
        <p:spPr>
          <a:xfrm>
            <a:off x="504000" y="587361"/>
            <a:ext cx="11185080" cy="804198"/>
          </a:xfrm>
        </p:spPr>
        <p:txBody>
          <a:bodyPr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10" name="Text Placeholder 7">
            <a:extLst>
              <a:ext uri="{FF2B5EF4-FFF2-40B4-BE49-F238E27FC236}">
                <a16:creationId xmlns:a16="http://schemas.microsoft.com/office/drawing/2014/main" id="{EA624737-B859-4812-88F7-B8C122121CCF}"/>
              </a:ext>
            </a:extLst>
          </p:cNvPr>
          <p:cNvSpPr>
            <a:spLocks noGrp="1"/>
          </p:cNvSpPr>
          <p:nvPr>
            <p:ph type="body" sz="quarter" idx="13" hasCustomPrompt="1"/>
          </p:nvPr>
        </p:nvSpPr>
        <p:spPr>
          <a:xfrm>
            <a:off x="504000" y="1426463"/>
            <a:ext cx="11183112"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cxnSp>
        <p:nvCxnSpPr>
          <p:cNvPr id="11" name="Straight Connector 10">
            <a:extLst>
              <a:ext uri="{FF2B5EF4-FFF2-40B4-BE49-F238E27FC236}">
                <a16:creationId xmlns:a16="http://schemas.microsoft.com/office/drawing/2014/main" id="{D5BA3956-3E2F-4FB3-9AED-585BC2DBAFA0}"/>
              </a:ext>
            </a:extLst>
          </p:cNvPr>
          <p:cNvCxnSpPr>
            <a:cxnSpLocks/>
          </p:cNvCxnSpPr>
          <p:nvPr/>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
        <p:nvSpPr>
          <p:cNvPr id="16" name="Content Placeholder 3">
            <a:extLst>
              <a:ext uri="{FF2B5EF4-FFF2-40B4-BE49-F238E27FC236}">
                <a16:creationId xmlns:a16="http://schemas.microsoft.com/office/drawing/2014/main" id="{7D186497-357B-4F1B-9C0C-F903BE1357D8}"/>
              </a:ext>
            </a:extLst>
          </p:cNvPr>
          <p:cNvSpPr>
            <a:spLocks noGrp="1"/>
          </p:cNvSpPr>
          <p:nvPr>
            <p:ph sz="quarter" idx="18" hasCustomPrompt="1"/>
          </p:nvPr>
        </p:nvSpPr>
        <p:spPr>
          <a:xfrm>
            <a:off x="504000" y="1929383"/>
            <a:ext cx="7372541" cy="4100513"/>
          </a:xfrm>
        </p:spPr>
        <p:txBody>
          <a:bodyPr anchor="ctr"/>
          <a:lstStyle>
            <a:lvl1pPr marL="0" indent="0" algn="ctr">
              <a:buFont typeface="Arial" panose="020B0604020202020204" pitchFamily="34" charset="0"/>
              <a:buNone/>
              <a:defRPr lang="en-US" sz="2300" kern="1200" dirty="0">
                <a:solidFill>
                  <a:schemeClr val="tx1"/>
                </a:solidFill>
                <a:latin typeface="Calibri" panose="020F0502020204030204" pitchFamily="34" charset="0"/>
                <a:ea typeface="+mn-ea"/>
                <a:cs typeface="Calibri" panose="020F0502020204030204" pitchFamily="34" charset="0"/>
              </a:defRPr>
            </a:lvl1pPr>
          </a:lstStyle>
          <a:p>
            <a:pPr lvl="0"/>
            <a:r>
              <a:rPr lang="en-US" dirty="0"/>
              <a:t>Click icon to </a:t>
            </a:r>
            <a:br>
              <a:rPr lang="en-US" dirty="0"/>
            </a:br>
            <a:r>
              <a:rPr lang="en-US" dirty="0"/>
              <a:t>add object</a:t>
            </a:r>
          </a:p>
        </p:txBody>
      </p:sp>
    </p:spTree>
    <p:extLst>
      <p:ext uri="{BB962C8B-B14F-4D97-AF65-F5344CB8AC3E}">
        <p14:creationId xmlns:p14="http://schemas.microsoft.com/office/powerpoint/2010/main" val="119545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ntent with chart on right">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F881A89A-5B99-4886-A44D-173F33A532E6}"/>
              </a:ext>
            </a:extLst>
          </p:cNvPr>
          <p:cNvSpPr>
            <a:spLocks noGrp="1"/>
          </p:cNvSpPr>
          <p:nvPr>
            <p:ph type="body" sz="quarter" idx="15"/>
          </p:nvPr>
        </p:nvSpPr>
        <p:spPr>
          <a:xfrm>
            <a:off x="509269" y="1929384"/>
            <a:ext cx="3429001" cy="1080000"/>
          </a:xfrm>
        </p:spPr>
        <p:txBody>
          <a:bodyPr>
            <a:noAutofit/>
          </a:bodyPr>
          <a:lstStyle>
            <a:lvl1pPr marL="18288" indent="0">
              <a:lnSpc>
                <a:spcPts val="3200"/>
              </a:lnSpc>
              <a:spcAft>
                <a:spcPts val="0"/>
              </a:spcAft>
              <a:buNone/>
              <a:defRPr sz="2000" b="0" cap="all" baseline="0">
                <a:solidFill>
                  <a:schemeClr val="accent1"/>
                </a:solidFill>
                <a:latin typeface="Calibri" panose="020F0502020204030204" pitchFamily="34" charset="0"/>
                <a:cs typeface="Calibri" panose="020F0502020204030204" pitchFamily="34" charset="0"/>
              </a:defRPr>
            </a:lvl1pPr>
            <a:lvl2pPr marL="18288" indent="0">
              <a:lnSpc>
                <a:spcPts val="2400"/>
              </a:lnSpc>
              <a:spcBef>
                <a:spcPts val="0"/>
              </a:spcBef>
              <a:spcAft>
                <a:spcPts val="0"/>
              </a:spcAft>
              <a:buNone/>
              <a:defRPr sz="1800" b="0" cap="none" baseline="0">
                <a:solidFill>
                  <a:schemeClr val="tx1"/>
                </a:solidFill>
                <a:latin typeface="Calibri" panose="020F0502020204030204" pitchFamily="34" charset="0"/>
                <a:cs typeface="Calibri" panose="020F0502020204030204" pitchFamily="34" charset="0"/>
              </a:defRPr>
            </a:lvl2pPr>
            <a:lvl3pPr marL="18288" indent="0">
              <a:lnSpc>
                <a:spcPts val="2400"/>
              </a:lnSpc>
              <a:spcBef>
                <a:spcPts val="0"/>
              </a:spcBef>
              <a:spcAft>
                <a:spcPts val="0"/>
              </a:spcAft>
              <a:buNone/>
              <a:defRPr sz="1600">
                <a:solidFill>
                  <a:schemeClr val="tx1"/>
                </a:solidFill>
                <a:latin typeface="Calibri" panose="020F0502020204030204" pitchFamily="34" charset="0"/>
                <a:cs typeface="Calibri" panose="020F0502020204030204" pitchFamily="34" charset="0"/>
              </a:defRPr>
            </a:lvl3pPr>
          </a:lstStyle>
          <a:p>
            <a:pPr lvl="0"/>
            <a:r>
              <a:rPr lang="en-US"/>
              <a:t>Edit Master text styles</a:t>
            </a:r>
          </a:p>
          <a:p>
            <a:pPr lvl="1"/>
            <a:r>
              <a:rPr lang="en-US"/>
              <a:t>Second level</a:t>
            </a:r>
          </a:p>
          <a:p>
            <a:pPr lvl="2"/>
            <a:r>
              <a:rPr lang="en-US"/>
              <a:t>Third level</a:t>
            </a:r>
          </a:p>
        </p:txBody>
      </p:sp>
      <p:sp>
        <p:nvSpPr>
          <p:cNvPr id="14" name="Text Placeholder 12">
            <a:extLst>
              <a:ext uri="{FF2B5EF4-FFF2-40B4-BE49-F238E27FC236}">
                <a16:creationId xmlns:a16="http://schemas.microsoft.com/office/drawing/2014/main" id="{43AA7D44-BC15-475B-B3F8-FCBE61D905F4}"/>
              </a:ext>
            </a:extLst>
          </p:cNvPr>
          <p:cNvSpPr>
            <a:spLocks noGrp="1"/>
          </p:cNvSpPr>
          <p:nvPr>
            <p:ph type="body" sz="quarter" idx="16"/>
          </p:nvPr>
        </p:nvSpPr>
        <p:spPr>
          <a:xfrm>
            <a:off x="509269" y="3337560"/>
            <a:ext cx="3429001" cy="1080000"/>
          </a:xfrm>
        </p:spPr>
        <p:txBody>
          <a:bodyPr>
            <a:noAutofit/>
          </a:bodyPr>
          <a:lstStyle>
            <a:lvl1pPr marL="18288" indent="0">
              <a:lnSpc>
                <a:spcPts val="3200"/>
              </a:lnSpc>
              <a:spcAft>
                <a:spcPts val="0"/>
              </a:spcAft>
              <a:buNone/>
              <a:defRPr sz="2000" b="0" cap="all" baseline="0">
                <a:solidFill>
                  <a:schemeClr val="accent1"/>
                </a:solidFill>
                <a:latin typeface="Calibri" panose="020F0502020204030204" pitchFamily="34" charset="0"/>
                <a:cs typeface="Calibri" panose="020F0502020204030204" pitchFamily="34" charset="0"/>
              </a:defRPr>
            </a:lvl1pPr>
            <a:lvl2pPr marL="18288" indent="0" algn="l">
              <a:lnSpc>
                <a:spcPts val="2400"/>
              </a:lnSpc>
              <a:spcBef>
                <a:spcPts val="0"/>
              </a:spcBef>
              <a:spcAft>
                <a:spcPts val="0"/>
              </a:spcAft>
              <a:buNone/>
              <a:defRPr sz="1800" b="0" cap="none" baseline="0">
                <a:solidFill>
                  <a:schemeClr val="tx1"/>
                </a:solidFill>
                <a:latin typeface="Calibri" panose="020F0502020204030204" pitchFamily="34" charset="0"/>
                <a:cs typeface="Calibri" panose="020F0502020204030204" pitchFamily="34" charset="0"/>
              </a:defRPr>
            </a:lvl2pPr>
            <a:lvl3pPr marL="18288" indent="0">
              <a:lnSpc>
                <a:spcPts val="2400"/>
              </a:lnSpc>
              <a:spcBef>
                <a:spcPts val="0"/>
              </a:spcBef>
              <a:spcAft>
                <a:spcPts val="0"/>
              </a:spcAft>
              <a:buNone/>
              <a:defRPr sz="1600">
                <a:solidFill>
                  <a:schemeClr val="tx1"/>
                </a:solidFill>
                <a:latin typeface="Calibri" panose="020F0502020204030204" pitchFamily="34" charset="0"/>
                <a:cs typeface="Calibri" panose="020F0502020204030204" pitchFamily="34" charset="0"/>
              </a:defRPr>
            </a:lvl3pPr>
          </a:lstStyle>
          <a:p>
            <a:pPr lvl="0"/>
            <a:r>
              <a:rPr lang="en-US"/>
              <a:t>Edit Master text styles</a:t>
            </a:r>
          </a:p>
          <a:p>
            <a:pPr lvl="1"/>
            <a:r>
              <a:rPr lang="en-US"/>
              <a:t>Second level</a:t>
            </a:r>
          </a:p>
          <a:p>
            <a:pPr lvl="2"/>
            <a:r>
              <a:rPr lang="en-US"/>
              <a:t>Third level</a:t>
            </a:r>
          </a:p>
        </p:txBody>
      </p:sp>
      <p:sp>
        <p:nvSpPr>
          <p:cNvPr id="20" name="Title 1">
            <a:extLst>
              <a:ext uri="{FF2B5EF4-FFF2-40B4-BE49-F238E27FC236}">
                <a16:creationId xmlns:a16="http://schemas.microsoft.com/office/drawing/2014/main" id="{83E7B97F-A3D3-4BFF-81BD-83490749F34F}"/>
              </a:ext>
            </a:extLst>
          </p:cNvPr>
          <p:cNvSpPr>
            <a:spLocks noGrp="1"/>
          </p:cNvSpPr>
          <p:nvPr>
            <p:ph type="title" hasCustomPrompt="1"/>
          </p:nvPr>
        </p:nvSpPr>
        <p:spPr>
          <a:xfrm>
            <a:off x="504000" y="587361"/>
            <a:ext cx="11185080" cy="804198"/>
          </a:xfrm>
        </p:spPr>
        <p:txBody>
          <a:bodyPr anchor="ctr">
            <a:normAutofit/>
          </a:bodyPr>
          <a:lstStyle>
            <a:lvl1pPr>
              <a:lnSpc>
                <a:spcPct val="90000"/>
              </a:lnSpc>
              <a:defRPr sz="3600" b="0">
                <a:latin typeface="Calibri" panose="020F0502020204030204" pitchFamily="34" charset="0"/>
                <a:cs typeface="Calibri" panose="020F0502020204030204" pitchFamily="34" charset="0"/>
              </a:defRPr>
            </a:lvl1pPr>
          </a:lstStyle>
          <a:p>
            <a:r>
              <a:rPr lang="en-US" dirty="0"/>
              <a:t>Insert Slide Title</a:t>
            </a:r>
          </a:p>
        </p:txBody>
      </p:sp>
      <p:sp>
        <p:nvSpPr>
          <p:cNvPr id="22" name="Footer Placeholder 4">
            <a:extLst>
              <a:ext uri="{FF2B5EF4-FFF2-40B4-BE49-F238E27FC236}">
                <a16:creationId xmlns:a16="http://schemas.microsoft.com/office/drawing/2014/main" id="{93E69D38-B636-4F62-A671-636F45DB230C}"/>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24" name="Slide Number Placeholder 5">
            <a:extLst>
              <a:ext uri="{FF2B5EF4-FFF2-40B4-BE49-F238E27FC236}">
                <a16:creationId xmlns:a16="http://schemas.microsoft.com/office/drawing/2014/main" id="{9CED144D-3C50-4610-B4D3-822DECD4D509}"/>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10" name="Text Placeholder 7">
            <a:extLst>
              <a:ext uri="{FF2B5EF4-FFF2-40B4-BE49-F238E27FC236}">
                <a16:creationId xmlns:a16="http://schemas.microsoft.com/office/drawing/2014/main" id="{77F1301A-7827-4F46-AB92-C8E10783B060}"/>
              </a:ext>
            </a:extLst>
          </p:cNvPr>
          <p:cNvSpPr>
            <a:spLocks noGrp="1"/>
          </p:cNvSpPr>
          <p:nvPr>
            <p:ph type="body" sz="quarter" idx="13" hasCustomPrompt="1"/>
          </p:nvPr>
        </p:nvSpPr>
        <p:spPr>
          <a:xfrm>
            <a:off x="504000" y="1426463"/>
            <a:ext cx="11183112"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cxnSp>
        <p:nvCxnSpPr>
          <p:cNvPr id="11" name="Straight Connector 10">
            <a:extLst>
              <a:ext uri="{FF2B5EF4-FFF2-40B4-BE49-F238E27FC236}">
                <a16:creationId xmlns:a16="http://schemas.microsoft.com/office/drawing/2014/main" id="{9E34E36B-39E8-4334-BCB3-2378884023E9}"/>
              </a:ext>
            </a:extLst>
          </p:cNvPr>
          <p:cNvCxnSpPr>
            <a:cxnSpLocks/>
          </p:cNvCxnSpPr>
          <p:nvPr/>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
        <p:nvSpPr>
          <p:cNvPr id="15" name="Content Placeholder 3">
            <a:extLst>
              <a:ext uri="{FF2B5EF4-FFF2-40B4-BE49-F238E27FC236}">
                <a16:creationId xmlns:a16="http://schemas.microsoft.com/office/drawing/2014/main" id="{8C39B1C2-65CF-4E3C-B34E-0954BB55D8E4}"/>
              </a:ext>
            </a:extLst>
          </p:cNvPr>
          <p:cNvSpPr>
            <a:spLocks noGrp="1"/>
          </p:cNvSpPr>
          <p:nvPr>
            <p:ph sz="quarter" idx="18" hasCustomPrompt="1"/>
          </p:nvPr>
        </p:nvSpPr>
        <p:spPr>
          <a:xfrm>
            <a:off x="4312730" y="1929383"/>
            <a:ext cx="7372541" cy="4100513"/>
          </a:xfrm>
        </p:spPr>
        <p:txBody>
          <a:bodyPr anchor="ctr"/>
          <a:lstStyle>
            <a:lvl1pPr marL="0" indent="0" algn="ctr">
              <a:buFont typeface="Arial" panose="020B0604020202020204" pitchFamily="34" charset="0"/>
              <a:buNone/>
              <a:defRPr lang="en-US" sz="2300" kern="1200" dirty="0">
                <a:solidFill>
                  <a:schemeClr val="tx1"/>
                </a:solidFill>
                <a:latin typeface="Calibri" panose="020F0502020204030204" pitchFamily="34" charset="0"/>
                <a:ea typeface="+mn-ea"/>
                <a:cs typeface="Calibri" panose="020F0502020204030204" pitchFamily="34" charset="0"/>
              </a:defRPr>
            </a:lvl1pPr>
          </a:lstStyle>
          <a:p>
            <a:pPr lvl="0"/>
            <a:r>
              <a:rPr lang="en-US" dirty="0"/>
              <a:t>Click icon to </a:t>
            </a:r>
            <a:br>
              <a:rPr lang="en-US" dirty="0"/>
            </a:br>
            <a:r>
              <a:rPr lang="en-US" dirty="0"/>
              <a:t>add object</a:t>
            </a:r>
          </a:p>
        </p:txBody>
      </p:sp>
    </p:spTree>
    <p:extLst>
      <p:ext uri="{BB962C8B-B14F-4D97-AF65-F5344CB8AC3E}">
        <p14:creationId xmlns:p14="http://schemas.microsoft.com/office/powerpoint/2010/main" val="26836301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ntent with chart o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999" y="1929384"/>
            <a:ext cx="5340539" cy="4169664"/>
          </a:xfrm>
        </p:spPr>
        <p:txBody>
          <a:bodyPr>
            <a:noAutofit/>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a:extLst>
              <a:ext uri="{FF2B5EF4-FFF2-40B4-BE49-F238E27FC236}">
                <a16:creationId xmlns:a16="http://schemas.microsoft.com/office/drawing/2014/main" id="{4099EBC5-54AC-4941-A8DF-C99C2AF77278}"/>
              </a:ext>
            </a:extLst>
          </p:cNvPr>
          <p:cNvSpPr>
            <a:spLocks noGrp="1"/>
          </p:cNvSpPr>
          <p:nvPr>
            <p:ph type="title" hasCustomPrompt="1"/>
          </p:nvPr>
        </p:nvSpPr>
        <p:spPr>
          <a:xfrm>
            <a:off x="504000" y="587361"/>
            <a:ext cx="11185080" cy="804198"/>
          </a:xfrm>
        </p:spPr>
        <p:txBody>
          <a:bodyPr anchor="ctr">
            <a:normAutofit/>
          </a:bodyPr>
          <a:lstStyle>
            <a:lvl1pPr>
              <a:lnSpc>
                <a:spcPct val="90000"/>
              </a:lnSpc>
              <a:defRPr b="0">
                <a:latin typeface="Calibri" panose="020F0502020204030204" pitchFamily="34" charset="0"/>
                <a:cs typeface="Calibri" panose="020F0502020204030204" pitchFamily="34" charset="0"/>
              </a:defRPr>
            </a:lvl1pPr>
          </a:lstStyle>
          <a:p>
            <a:r>
              <a:rPr lang="en-US" dirty="0"/>
              <a:t>Insert Slide Title</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10" name="Text Placeholder 7">
            <a:extLst>
              <a:ext uri="{FF2B5EF4-FFF2-40B4-BE49-F238E27FC236}">
                <a16:creationId xmlns:a16="http://schemas.microsoft.com/office/drawing/2014/main" id="{8BDC936E-C64D-417D-8050-C8261C784B81}"/>
              </a:ext>
            </a:extLst>
          </p:cNvPr>
          <p:cNvSpPr>
            <a:spLocks noGrp="1"/>
          </p:cNvSpPr>
          <p:nvPr>
            <p:ph type="body" sz="quarter" idx="13" hasCustomPrompt="1"/>
          </p:nvPr>
        </p:nvSpPr>
        <p:spPr>
          <a:xfrm>
            <a:off x="504000" y="1426463"/>
            <a:ext cx="11183112"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cxnSp>
        <p:nvCxnSpPr>
          <p:cNvPr id="11" name="Straight Connector 10">
            <a:extLst>
              <a:ext uri="{FF2B5EF4-FFF2-40B4-BE49-F238E27FC236}">
                <a16:creationId xmlns:a16="http://schemas.microsoft.com/office/drawing/2014/main" id="{9F7F6D44-1A46-4848-A834-29BCF4897CC4}"/>
              </a:ext>
            </a:extLst>
          </p:cNvPr>
          <p:cNvCxnSpPr>
            <a:cxnSpLocks/>
          </p:cNvCxnSpPr>
          <p:nvPr/>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
        <p:nvSpPr>
          <p:cNvPr id="14" name="Content Placeholder 3">
            <a:extLst>
              <a:ext uri="{FF2B5EF4-FFF2-40B4-BE49-F238E27FC236}">
                <a16:creationId xmlns:a16="http://schemas.microsoft.com/office/drawing/2014/main" id="{A1B28538-0660-496B-A807-0B64E788C55A}"/>
              </a:ext>
            </a:extLst>
          </p:cNvPr>
          <p:cNvSpPr>
            <a:spLocks noGrp="1"/>
          </p:cNvSpPr>
          <p:nvPr>
            <p:ph sz="quarter" idx="16" hasCustomPrompt="1"/>
          </p:nvPr>
        </p:nvSpPr>
        <p:spPr>
          <a:xfrm>
            <a:off x="6093267" y="1929384"/>
            <a:ext cx="2482408" cy="3609404"/>
          </a:xfrm>
        </p:spPr>
        <p:txBody>
          <a:bodyPr anchor="ctr"/>
          <a:lstStyle>
            <a:lvl1pPr marL="0" indent="0" algn="ctr">
              <a:buFont typeface="Arial" panose="020B0604020202020204" pitchFamily="34" charset="0"/>
              <a:buNone/>
              <a:defRPr lang="en-US" sz="2300" kern="1200" dirty="0">
                <a:solidFill>
                  <a:schemeClr val="tx1"/>
                </a:solidFill>
                <a:latin typeface="Calibri" panose="020F0502020204030204" pitchFamily="34" charset="0"/>
                <a:ea typeface="+mn-ea"/>
                <a:cs typeface="Calibri" panose="020F0502020204030204" pitchFamily="34" charset="0"/>
              </a:defRPr>
            </a:lvl1pPr>
          </a:lstStyle>
          <a:p>
            <a:pPr lvl="0"/>
            <a:r>
              <a:rPr lang="en-US" dirty="0"/>
              <a:t>Click icon to </a:t>
            </a:r>
            <a:br>
              <a:rPr lang="en-US" dirty="0"/>
            </a:br>
            <a:r>
              <a:rPr lang="en-US" dirty="0"/>
              <a:t>add object</a:t>
            </a:r>
          </a:p>
        </p:txBody>
      </p:sp>
      <p:sp>
        <p:nvSpPr>
          <p:cNvPr id="16" name="Content Placeholder 3">
            <a:extLst>
              <a:ext uri="{FF2B5EF4-FFF2-40B4-BE49-F238E27FC236}">
                <a16:creationId xmlns:a16="http://schemas.microsoft.com/office/drawing/2014/main" id="{02FB1B36-F80E-4723-83CF-0A5EA55833BF}"/>
              </a:ext>
            </a:extLst>
          </p:cNvPr>
          <p:cNvSpPr>
            <a:spLocks noGrp="1"/>
          </p:cNvSpPr>
          <p:nvPr>
            <p:ph sz="quarter" idx="17" hasCustomPrompt="1"/>
          </p:nvPr>
        </p:nvSpPr>
        <p:spPr>
          <a:xfrm>
            <a:off x="9204704" y="1929384"/>
            <a:ext cx="2482408" cy="3609404"/>
          </a:xfrm>
        </p:spPr>
        <p:txBody>
          <a:bodyPr anchor="ctr"/>
          <a:lstStyle>
            <a:lvl1pPr marL="0" indent="0" algn="ctr">
              <a:buFont typeface="Arial" panose="020B0604020202020204" pitchFamily="34" charset="0"/>
              <a:buNone/>
              <a:defRPr lang="en-US" sz="2300" kern="1200" dirty="0">
                <a:solidFill>
                  <a:schemeClr val="tx1"/>
                </a:solidFill>
                <a:latin typeface="Calibri" panose="020F0502020204030204" pitchFamily="34" charset="0"/>
                <a:ea typeface="+mn-ea"/>
                <a:cs typeface="Calibri" panose="020F0502020204030204" pitchFamily="34" charset="0"/>
              </a:defRPr>
            </a:lvl1pPr>
          </a:lstStyle>
          <a:p>
            <a:pPr lvl="0"/>
            <a:r>
              <a:rPr lang="en-US" dirty="0"/>
              <a:t>Click icon to </a:t>
            </a:r>
            <a:br>
              <a:rPr lang="en-US" dirty="0"/>
            </a:br>
            <a:r>
              <a:rPr lang="en-US" dirty="0"/>
              <a:t>add object</a:t>
            </a:r>
          </a:p>
        </p:txBody>
      </p:sp>
    </p:spTree>
    <p:extLst>
      <p:ext uri="{BB962C8B-B14F-4D97-AF65-F5344CB8AC3E}">
        <p14:creationId xmlns:p14="http://schemas.microsoft.com/office/powerpoint/2010/main" val="32583071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ntent with chart option on left">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8541" y="1929384"/>
            <a:ext cx="5340539" cy="4169664"/>
          </a:xfrm>
        </p:spPr>
        <p:txBody>
          <a:bodyPr>
            <a:noAutofit/>
          </a:bodyPr>
          <a:lstStyle>
            <a:lvl1pPr marL="301752">
              <a:defRPr sz="2300">
                <a:latin typeface="Calibri" panose="020F0502020204030204" pitchFamily="34" charset="0"/>
                <a:cs typeface="Calibri" panose="020F0502020204030204" pitchFamily="34" charset="0"/>
              </a:defRPr>
            </a:lvl1pPr>
            <a:lvl2pPr marL="658368">
              <a:defRPr>
                <a:latin typeface="Calibri" panose="020F0502020204030204" pitchFamily="34" charset="0"/>
                <a:cs typeface="Calibri" panose="020F0502020204030204" pitchFamily="34" charset="0"/>
              </a:defRPr>
            </a:lvl2pPr>
            <a:lvl3pPr marL="960120">
              <a:defRPr>
                <a:latin typeface="Calibri" panose="020F0502020204030204" pitchFamily="34" charset="0"/>
                <a:cs typeface="Calibri" panose="020F0502020204030204" pitchFamily="34" charset="0"/>
              </a:defRPr>
            </a:lvl3pPr>
            <a:lvl4pPr marL="1252728">
              <a:defRPr>
                <a:latin typeface="Calibri" panose="020F0502020204030204" pitchFamily="34" charset="0"/>
                <a:cs typeface="Calibri" panose="020F0502020204030204" pitchFamily="34" charset="0"/>
              </a:defRPr>
            </a:lvl4pPr>
            <a:lvl5pPr marL="1545336">
              <a:defRPr>
                <a:latin typeface="Calibri" panose="020F0502020204030204" pitchFamily="34" charset="0"/>
                <a:cs typeface="Calibri" panose="020F0502020204030204" pitchFamily="34" charset="0"/>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a:extLst>
              <a:ext uri="{FF2B5EF4-FFF2-40B4-BE49-F238E27FC236}">
                <a16:creationId xmlns:a16="http://schemas.microsoft.com/office/drawing/2014/main" id="{4099EBC5-54AC-4941-A8DF-C99C2AF77278}"/>
              </a:ext>
            </a:extLst>
          </p:cNvPr>
          <p:cNvSpPr>
            <a:spLocks noGrp="1"/>
          </p:cNvSpPr>
          <p:nvPr>
            <p:ph type="title" hasCustomPrompt="1"/>
          </p:nvPr>
        </p:nvSpPr>
        <p:spPr>
          <a:xfrm>
            <a:off x="504000" y="587361"/>
            <a:ext cx="11185080" cy="804198"/>
          </a:xfrm>
        </p:spPr>
        <p:txBody>
          <a:bodyPr anchor="ctr">
            <a:normAutofit/>
          </a:bodyPr>
          <a:lstStyle>
            <a:lvl1pPr>
              <a:lnSpc>
                <a:spcPct val="90000"/>
              </a:lnSpc>
              <a:defRPr b="0">
                <a:latin typeface="Calibri" panose="020F0502020204030204" pitchFamily="34" charset="0"/>
                <a:cs typeface="Calibri" panose="020F0502020204030204" pitchFamily="34" charset="0"/>
              </a:defRPr>
            </a:lvl1pPr>
          </a:lstStyle>
          <a:p>
            <a:r>
              <a:rPr lang="en-US" dirty="0"/>
              <a:t>Insert Slide Title</a:t>
            </a:r>
          </a:p>
        </p:txBody>
      </p:sp>
      <p:sp>
        <p:nvSpPr>
          <p:cNvPr id="19" name="Footer Placeholder 4">
            <a:extLst>
              <a:ext uri="{FF2B5EF4-FFF2-40B4-BE49-F238E27FC236}">
                <a16:creationId xmlns:a16="http://schemas.microsoft.com/office/drawing/2014/main" id="{31D1A11A-B58F-4632-9C0B-11D24DA4105D}"/>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21" name="Slide Number Placeholder 5">
            <a:extLst>
              <a:ext uri="{FF2B5EF4-FFF2-40B4-BE49-F238E27FC236}">
                <a16:creationId xmlns:a16="http://schemas.microsoft.com/office/drawing/2014/main" id="{F2A29726-FF71-4099-8BCA-7A060CAC53BF}"/>
              </a:ext>
            </a:extLst>
          </p:cNvPr>
          <p:cNvSpPr>
            <a:spLocks noGrp="1"/>
          </p:cNvSpPr>
          <p:nvPr>
            <p:ph type="sldNum" sz="quarter" idx="4"/>
          </p:nvPr>
        </p:nvSpPr>
        <p:spPr>
          <a:xfrm>
            <a:off x="252000" y="6552000"/>
            <a:ext cx="2160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10" name="Text Placeholder 7">
            <a:extLst>
              <a:ext uri="{FF2B5EF4-FFF2-40B4-BE49-F238E27FC236}">
                <a16:creationId xmlns:a16="http://schemas.microsoft.com/office/drawing/2014/main" id="{DBD7D4CB-E67E-4D0F-A2B5-22C2F76A11EF}"/>
              </a:ext>
            </a:extLst>
          </p:cNvPr>
          <p:cNvSpPr>
            <a:spLocks noGrp="1"/>
          </p:cNvSpPr>
          <p:nvPr>
            <p:ph type="body" sz="quarter" idx="13" hasCustomPrompt="1"/>
          </p:nvPr>
        </p:nvSpPr>
        <p:spPr>
          <a:xfrm>
            <a:off x="504000" y="1426463"/>
            <a:ext cx="11183112" cy="320040"/>
          </a:xfrm>
        </p:spPr>
        <p:txBody>
          <a:bodyPr>
            <a:noAutofit/>
          </a:bodyPr>
          <a:lstStyle>
            <a:lvl1pPr marL="18288" indent="0">
              <a:lnSpc>
                <a:spcPct val="95000"/>
              </a:lnSpc>
              <a:spcBef>
                <a:spcPts val="800"/>
              </a:spcBef>
              <a:spcAft>
                <a:spcPts val="0"/>
              </a:spcAft>
              <a:buNone/>
              <a:defRPr sz="2100" b="0" cap="none" spc="0" baseline="0">
                <a:solidFill>
                  <a:schemeClr val="accent1"/>
                </a:solidFill>
              </a:defRPr>
            </a:lvl1pPr>
          </a:lstStyle>
          <a:p>
            <a:pPr lvl="0"/>
            <a:r>
              <a:rPr lang="en-US" dirty="0"/>
              <a:t>Optional Subtitle</a:t>
            </a:r>
          </a:p>
        </p:txBody>
      </p:sp>
      <p:cxnSp>
        <p:nvCxnSpPr>
          <p:cNvPr id="11" name="Straight Connector 10">
            <a:extLst>
              <a:ext uri="{FF2B5EF4-FFF2-40B4-BE49-F238E27FC236}">
                <a16:creationId xmlns:a16="http://schemas.microsoft.com/office/drawing/2014/main" id="{89264A5B-80D9-4F3F-9AC7-7FC20B954E32}"/>
              </a:ext>
            </a:extLst>
          </p:cNvPr>
          <p:cNvCxnSpPr>
            <a:cxnSpLocks/>
          </p:cNvCxnSpPr>
          <p:nvPr/>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
        <p:nvSpPr>
          <p:cNvPr id="14" name="Content Placeholder 3">
            <a:extLst>
              <a:ext uri="{FF2B5EF4-FFF2-40B4-BE49-F238E27FC236}">
                <a16:creationId xmlns:a16="http://schemas.microsoft.com/office/drawing/2014/main" id="{59525DAF-E226-4FE5-A8BF-23532C14A8E9}"/>
              </a:ext>
            </a:extLst>
          </p:cNvPr>
          <p:cNvSpPr>
            <a:spLocks noGrp="1"/>
          </p:cNvSpPr>
          <p:nvPr>
            <p:ph sz="quarter" idx="16" hasCustomPrompt="1"/>
          </p:nvPr>
        </p:nvSpPr>
        <p:spPr>
          <a:xfrm>
            <a:off x="504000" y="1929384"/>
            <a:ext cx="2482408" cy="3609404"/>
          </a:xfrm>
        </p:spPr>
        <p:txBody>
          <a:bodyPr anchor="ctr"/>
          <a:lstStyle>
            <a:lvl1pPr marL="0" indent="0" algn="ctr">
              <a:buFont typeface="Arial" panose="020B0604020202020204" pitchFamily="34" charset="0"/>
              <a:buNone/>
              <a:defRPr lang="en-US" sz="2300" kern="1200" dirty="0">
                <a:solidFill>
                  <a:schemeClr val="tx1"/>
                </a:solidFill>
                <a:latin typeface="Calibri" panose="020F0502020204030204" pitchFamily="34" charset="0"/>
                <a:ea typeface="+mn-ea"/>
                <a:cs typeface="Calibri" panose="020F0502020204030204" pitchFamily="34" charset="0"/>
              </a:defRPr>
            </a:lvl1pPr>
          </a:lstStyle>
          <a:p>
            <a:pPr lvl="0"/>
            <a:r>
              <a:rPr lang="en-US" dirty="0"/>
              <a:t>Click icon to </a:t>
            </a:r>
            <a:br>
              <a:rPr lang="en-US" dirty="0"/>
            </a:br>
            <a:r>
              <a:rPr lang="en-US" dirty="0"/>
              <a:t>add object</a:t>
            </a:r>
          </a:p>
        </p:txBody>
      </p:sp>
      <p:sp>
        <p:nvSpPr>
          <p:cNvPr id="20" name="Content Placeholder 3">
            <a:extLst>
              <a:ext uri="{FF2B5EF4-FFF2-40B4-BE49-F238E27FC236}">
                <a16:creationId xmlns:a16="http://schemas.microsoft.com/office/drawing/2014/main" id="{F3B72441-99EC-4856-8AF5-149EC82513DA}"/>
              </a:ext>
            </a:extLst>
          </p:cNvPr>
          <p:cNvSpPr>
            <a:spLocks noGrp="1"/>
          </p:cNvSpPr>
          <p:nvPr>
            <p:ph sz="quarter" idx="18" hasCustomPrompt="1"/>
          </p:nvPr>
        </p:nvSpPr>
        <p:spPr>
          <a:xfrm>
            <a:off x="3613148" y="1929384"/>
            <a:ext cx="2482408" cy="3609404"/>
          </a:xfrm>
        </p:spPr>
        <p:txBody>
          <a:bodyPr anchor="ctr"/>
          <a:lstStyle>
            <a:lvl1pPr marL="0" indent="0" algn="ctr">
              <a:buFont typeface="Arial" panose="020B0604020202020204" pitchFamily="34" charset="0"/>
              <a:buNone/>
              <a:defRPr lang="en-US" sz="2300" kern="1200" dirty="0">
                <a:solidFill>
                  <a:schemeClr val="tx1"/>
                </a:solidFill>
                <a:latin typeface="Calibri" panose="020F0502020204030204" pitchFamily="34" charset="0"/>
                <a:ea typeface="+mn-ea"/>
                <a:cs typeface="Calibri" panose="020F0502020204030204" pitchFamily="34" charset="0"/>
              </a:defRPr>
            </a:lvl1pPr>
          </a:lstStyle>
          <a:p>
            <a:pPr lvl="0"/>
            <a:r>
              <a:rPr lang="en-US" dirty="0"/>
              <a:t>Click icon to </a:t>
            </a:r>
            <a:br>
              <a:rPr lang="en-US" dirty="0"/>
            </a:br>
            <a:r>
              <a:rPr lang="en-US" dirty="0"/>
              <a:t>add object</a:t>
            </a:r>
          </a:p>
        </p:txBody>
      </p:sp>
    </p:spTree>
    <p:extLst>
      <p:ext uri="{BB962C8B-B14F-4D97-AF65-F5344CB8AC3E}">
        <p14:creationId xmlns:p14="http://schemas.microsoft.com/office/powerpoint/2010/main" val="22469101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S 2">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73C5989-2BBA-4B45-BC09-0B950F61A8F7}"/>
              </a:ext>
            </a:extLst>
          </p:cNvPr>
          <p:cNvSpPr>
            <a:spLocks noGrp="1"/>
          </p:cNvSpPr>
          <p:nvPr>
            <p:ph type="pic" sz="quarter" idx="17"/>
          </p:nvPr>
        </p:nvSpPr>
        <p:spPr>
          <a:xfrm>
            <a:off x="6148917" y="0"/>
            <a:ext cx="6043083" cy="3862917"/>
          </a:xfrm>
        </p:spPr>
        <p:txBody>
          <a:bodyPr/>
          <a:lstStyle>
            <a:lvl1pPr>
              <a:defRPr>
                <a:latin typeface="+mj-lt"/>
              </a:defRPr>
            </a:lvl1pPr>
          </a:lstStyle>
          <a:p>
            <a:endParaRPr lang="en-US" dirty="0"/>
          </a:p>
        </p:txBody>
      </p:sp>
      <p:sp>
        <p:nvSpPr>
          <p:cNvPr id="2" name="Rectangle 1">
            <a:extLst>
              <a:ext uri="{FF2B5EF4-FFF2-40B4-BE49-F238E27FC236}">
                <a16:creationId xmlns:a16="http://schemas.microsoft.com/office/drawing/2014/main" id="{B170BD58-7E9A-D54F-9D46-DA340063B700}"/>
              </a:ext>
            </a:extLst>
          </p:cNvPr>
          <p:cNvSpPr/>
          <p:nvPr userDrawn="1"/>
        </p:nvSpPr>
        <p:spPr>
          <a:xfrm>
            <a:off x="6148299" y="3862091"/>
            <a:ext cx="6043699" cy="3108573"/>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mj-lt"/>
            </a:endParaRPr>
          </a:p>
        </p:txBody>
      </p:sp>
      <p:sp>
        <p:nvSpPr>
          <p:cNvPr id="15" name="Slide Number Placeholder 5"/>
          <p:cNvSpPr>
            <a:spLocks noGrp="1"/>
          </p:cNvSpPr>
          <p:nvPr>
            <p:ph type="sldNum" sz="quarter" idx="4"/>
          </p:nvPr>
        </p:nvSpPr>
        <p:spPr>
          <a:xfrm>
            <a:off x="3199525" y="7591646"/>
            <a:ext cx="700920" cy="123111"/>
          </a:xfrm>
          <a:prstGeom prst="rect">
            <a:avLst/>
          </a:prstGeom>
        </p:spPr>
        <p:txBody>
          <a:bodyPr vert="horz" lIns="0" tIns="0" rIns="0" bIns="0" rtlCol="0" anchor="ctr">
            <a:spAutoFit/>
          </a:bodyPr>
          <a:lstStyle>
            <a:lvl1pPr algn="l">
              <a:defRPr sz="800">
                <a:solidFill>
                  <a:schemeClr val="bg2"/>
                </a:solidFill>
                <a:latin typeface="+mj-lt"/>
                <a:cs typeface="Arial"/>
              </a:defRPr>
            </a:lvl1pPr>
          </a:lstStyle>
          <a:p>
            <a:r>
              <a:rPr lang="en-US"/>
              <a:t>Page </a:t>
            </a:r>
            <a:fld id="{5A9C12DC-491F-9444-86A2-13AC5C62A2FC}" type="slidenum">
              <a:rPr lang="en-US" smtClean="0"/>
              <a:pPr/>
              <a:t>‹#›</a:t>
            </a:fld>
            <a:endParaRPr lang="en-US" dirty="0"/>
          </a:p>
        </p:txBody>
      </p:sp>
      <p:sp>
        <p:nvSpPr>
          <p:cNvPr id="6" name="Text Placeholder 5"/>
          <p:cNvSpPr>
            <a:spLocks noGrp="1"/>
          </p:cNvSpPr>
          <p:nvPr>
            <p:ph type="body" sz="quarter" idx="15" hasCustomPrompt="1"/>
          </p:nvPr>
        </p:nvSpPr>
        <p:spPr>
          <a:xfrm>
            <a:off x="539496" y="688320"/>
            <a:ext cx="4999567" cy="777184"/>
          </a:xfrm>
          <a:prstGeom prst="rect">
            <a:avLst/>
          </a:prstGeom>
        </p:spPr>
        <p:txBody>
          <a:bodyPr lIns="0" tIns="0" rIns="0" bIns="0"/>
          <a:lstStyle>
            <a:lvl1pPr marL="0" indent="0">
              <a:lnSpc>
                <a:spcPct val="100000"/>
              </a:lnSpc>
              <a:spcAft>
                <a:spcPts val="0"/>
              </a:spcAft>
              <a:buNone/>
              <a:defRPr sz="2400" b="0" i="0" baseline="0">
                <a:solidFill>
                  <a:schemeClr val="tx2"/>
                </a:solidFill>
                <a:latin typeface="+mj-lt"/>
                <a:ea typeface="Arial" panose="020B0604020202020204" pitchFamily="34" charset="0"/>
                <a:cs typeface="Arial" panose="020B0604020202020204" pitchFamily="34" charset="0"/>
              </a:defRPr>
            </a:lvl1pPr>
            <a:lvl2pPr marL="8466" indent="0">
              <a:lnSpc>
                <a:spcPct val="100000"/>
              </a:lnSpc>
              <a:spcAft>
                <a:spcPts val="0"/>
              </a:spcAft>
              <a:buNone/>
              <a:tabLst/>
              <a:defRPr sz="1600" b="0" i="0" baseline="0">
                <a:solidFill>
                  <a:schemeClr val="accent1"/>
                </a:solidFill>
                <a:latin typeface="+mj-lt"/>
                <a:ea typeface="Arial" panose="020B0604020202020204" pitchFamily="34" charset="0"/>
                <a:cs typeface="Arial" panose="020B0604020202020204" pitchFamily="34" charset="0"/>
              </a:defRPr>
            </a:lvl2pPr>
            <a:lvl3pPr marL="1219127" indent="0">
              <a:buNone/>
              <a:defRPr sz="2133">
                <a:solidFill>
                  <a:schemeClr val="bg2"/>
                </a:solidFill>
              </a:defRPr>
            </a:lvl3pPr>
            <a:lvl4pPr marL="1828690" indent="0">
              <a:buNone/>
              <a:defRPr sz="2667">
                <a:solidFill>
                  <a:schemeClr val="bg2"/>
                </a:solidFill>
              </a:defRPr>
            </a:lvl4pPr>
            <a:lvl5pPr marL="2438254" indent="0">
              <a:buNone/>
              <a:defRPr sz="2667">
                <a:solidFill>
                  <a:schemeClr val="bg2"/>
                </a:solidFill>
              </a:defRPr>
            </a:lvl5pPr>
          </a:lstStyle>
          <a:p>
            <a:pPr lvl="0"/>
            <a:r>
              <a:rPr lang="en-US" dirty="0"/>
              <a:t>Insert Headline Here</a:t>
            </a:r>
          </a:p>
          <a:p>
            <a:pPr lvl="1"/>
            <a:r>
              <a:rPr lang="en-US" dirty="0"/>
              <a:t>Secondary Headline Goes Here</a:t>
            </a:r>
          </a:p>
        </p:txBody>
      </p:sp>
      <p:sp>
        <p:nvSpPr>
          <p:cNvPr id="8" name="Text Placeholder 7">
            <a:extLst>
              <a:ext uri="{FF2B5EF4-FFF2-40B4-BE49-F238E27FC236}">
                <a16:creationId xmlns:a16="http://schemas.microsoft.com/office/drawing/2014/main" id="{30DB6324-7DC5-7A4D-8E14-13ADFC85E247}"/>
              </a:ext>
            </a:extLst>
          </p:cNvPr>
          <p:cNvSpPr>
            <a:spLocks noGrp="1"/>
          </p:cNvSpPr>
          <p:nvPr>
            <p:ph type="body" sz="quarter" idx="16"/>
          </p:nvPr>
        </p:nvSpPr>
        <p:spPr>
          <a:xfrm>
            <a:off x="6148299" y="3862091"/>
            <a:ext cx="6043701" cy="2995909"/>
          </a:xfrm>
        </p:spPr>
        <p:txBody>
          <a:bodyPr lIns="182880" tIns="365760" rIns="182880"/>
          <a:lstStyle>
            <a:lvl1pPr marL="0" indent="0">
              <a:buNone/>
              <a:defRPr sz="1200" b="1">
                <a:solidFill>
                  <a:schemeClr val="tx2"/>
                </a:solidFill>
                <a:latin typeface="+mj-lt"/>
              </a:defRPr>
            </a:lvl1pPr>
            <a:lvl2pPr marL="10584" indent="0">
              <a:buNone/>
              <a:tabLst/>
              <a:defRPr sz="1200">
                <a:solidFill>
                  <a:schemeClr val="tx1">
                    <a:lumMod val="65000"/>
                    <a:lumOff val="35000"/>
                  </a:schemeClr>
                </a:solidFill>
                <a:latin typeface="+mj-lt"/>
              </a:defRPr>
            </a:lvl2pPr>
            <a:lvl3pPr marL="10584" indent="0">
              <a:buNone/>
              <a:tabLst/>
              <a:defRPr sz="1200" b="1">
                <a:solidFill>
                  <a:schemeClr val="tx1">
                    <a:lumMod val="65000"/>
                    <a:lumOff val="35000"/>
                  </a:schemeClr>
                </a:solidFill>
                <a:latin typeface="+mj-lt"/>
              </a:defRPr>
            </a:lvl3pPr>
            <a:lvl4pPr>
              <a:defRPr sz="1200">
                <a:solidFill>
                  <a:schemeClr val="tx1">
                    <a:lumMod val="65000"/>
                    <a:lumOff val="35000"/>
                  </a:schemeClr>
                </a:solidFill>
                <a:latin typeface="+mj-lt"/>
              </a:defRPr>
            </a:lvl4pPr>
            <a:lvl5pPr>
              <a:defRPr sz="1200">
                <a:solidFill>
                  <a:schemeClr val="tx1">
                    <a:lumMod val="65000"/>
                    <a:lumOff val="35000"/>
                  </a:schemeClr>
                </a:solidFill>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C43E71A7-1509-4961-8AD9-A5865269E1DD}"/>
              </a:ext>
            </a:extLst>
          </p:cNvPr>
          <p:cNvSpPr>
            <a:spLocks noGrp="1"/>
          </p:cNvSpPr>
          <p:nvPr>
            <p:ph idx="1"/>
          </p:nvPr>
        </p:nvSpPr>
        <p:spPr>
          <a:xfrm>
            <a:off x="539496" y="1617844"/>
            <a:ext cx="4999567" cy="4739872"/>
          </a:xfrm>
        </p:spPr>
        <p:txBody>
          <a:bodyPr>
            <a:noAutofit/>
          </a:bodyPr>
          <a:lstStyle>
            <a:lvl1pPr marL="0" indent="0">
              <a:lnSpc>
                <a:spcPct val="100000"/>
              </a:lnSpc>
              <a:spcBef>
                <a:spcPts val="150"/>
              </a:spcBef>
              <a:spcAft>
                <a:spcPts val="600"/>
              </a:spcAft>
              <a:buNone/>
              <a:defRPr sz="1600" b="1">
                <a:solidFill>
                  <a:schemeClr val="tx2"/>
                </a:solidFill>
                <a:latin typeface="+mj-lt"/>
                <a:cs typeface="Calibri" panose="020F0502020204030204" pitchFamily="34" charset="0"/>
              </a:defRPr>
            </a:lvl1pPr>
            <a:lvl2pPr marL="168275" indent="-168275">
              <a:lnSpc>
                <a:spcPts val="1600"/>
              </a:lnSpc>
              <a:spcBef>
                <a:spcPts val="0"/>
              </a:spcBef>
              <a:spcAft>
                <a:spcPts val="600"/>
              </a:spcAft>
              <a:buFont typeface="Arial" panose="020B0604020202020204" pitchFamily="34" charset="0"/>
              <a:buChar char="•"/>
              <a:defRPr sz="1400">
                <a:latin typeface="+mj-lt"/>
                <a:cs typeface="Calibri" panose="020F0502020204030204" pitchFamily="34" charset="0"/>
              </a:defRPr>
            </a:lvl2pPr>
            <a:lvl3pPr marL="346075" indent="-173038">
              <a:defRPr>
                <a:latin typeface="Calibri" panose="020F0502020204030204" pitchFamily="34" charset="0"/>
                <a:cs typeface="Calibri" panose="020F0502020204030204" pitchFamily="34" charset="0"/>
              </a:defRPr>
            </a:lvl3pPr>
            <a:lvl4pPr marL="512763" indent="-177800">
              <a:defRPr>
                <a:latin typeface="Calibri" panose="020F0502020204030204" pitchFamily="34" charset="0"/>
                <a:cs typeface="Calibri" panose="020F0502020204030204" pitchFamily="34" charset="0"/>
              </a:defRPr>
            </a:lvl4pPr>
            <a:lvl5pPr marL="685800" indent="-169863">
              <a:defRPr>
                <a:latin typeface="Calibri" panose="020F0502020204030204" pitchFamily="34" charset="0"/>
                <a:cs typeface="Calibri" panose="020F0502020204030204" pitchFamily="34" charset="0"/>
              </a:defRPr>
            </a:lvl5pPr>
            <a:lvl6pPr>
              <a:defRPr/>
            </a:lvl6pPr>
            <a:lvl7pPr>
              <a:defRPr/>
            </a:lvl7pPr>
            <a:lvl8pPr>
              <a:defRPr/>
            </a:lvl8pPr>
          </a:lstStyle>
          <a:p>
            <a:pPr lvl="0"/>
            <a:r>
              <a:rPr lang="en-US" dirty="0"/>
              <a:t>Edit Master text styles</a:t>
            </a:r>
          </a:p>
          <a:p>
            <a:pPr lvl="1"/>
            <a:r>
              <a:rPr lang="en-US" dirty="0"/>
              <a:t>Second level</a:t>
            </a:r>
          </a:p>
          <a:p>
            <a:pPr lvl="1"/>
            <a:endParaRPr lang="en-US" dirty="0"/>
          </a:p>
        </p:txBody>
      </p:sp>
      <p:grpSp>
        <p:nvGrpSpPr>
          <p:cNvPr id="17" name="Group 51">
            <a:extLst>
              <a:ext uri="{FF2B5EF4-FFF2-40B4-BE49-F238E27FC236}">
                <a16:creationId xmlns:a16="http://schemas.microsoft.com/office/drawing/2014/main" id="{E798AECC-2F94-4B94-9719-D2F57AFE1BC0}"/>
              </a:ext>
            </a:extLst>
          </p:cNvPr>
          <p:cNvGrpSpPr>
            <a:grpSpLocks noChangeAspect="1"/>
          </p:cNvGrpSpPr>
          <p:nvPr userDrawn="1"/>
        </p:nvGrpSpPr>
        <p:grpSpPr bwMode="auto">
          <a:xfrm>
            <a:off x="10539492" y="6305176"/>
            <a:ext cx="1149588" cy="267392"/>
            <a:chOff x="3618" y="2108"/>
            <a:chExt cx="589" cy="137"/>
          </a:xfrm>
          <a:solidFill>
            <a:schemeClr val="tx2"/>
          </a:solidFill>
        </p:grpSpPr>
        <p:sp>
          <p:nvSpPr>
            <p:cNvPr id="18" name="Freeform 52">
              <a:extLst>
                <a:ext uri="{FF2B5EF4-FFF2-40B4-BE49-F238E27FC236}">
                  <a16:creationId xmlns:a16="http://schemas.microsoft.com/office/drawing/2014/main" id="{DFE743B0-0CD4-4098-8D34-205D08DE88D7}"/>
                </a:ext>
              </a:extLst>
            </p:cNvPr>
            <p:cNvSpPr>
              <a:spLocks/>
            </p:cNvSpPr>
            <p:nvPr/>
          </p:nvSpPr>
          <p:spPr bwMode="auto">
            <a:xfrm>
              <a:off x="3878" y="2226"/>
              <a:ext cx="89" cy="19"/>
            </a:xfrm>
            <a:custGeom>
              <a:avLst/>
              <a:gdLst>
                <a:gd name="T0" fmla="*/ 0 w 93"/>
                <a:gd name="T1" fmla="*/ 19 h 20"/>
                <a:gd name="T2" fmla="*/ 0 w 93"/>
                <a:gd name="T3" fmla="*/ 2 h 20"/>
                <a:gd name="T4" fmla="*/ 2 w 93"/>
                <a:gd name="T5" fmla="*/ 0 h 20"/>
                <a:gd name="T6" fmla="*/ 92 w 93"/>
                <a:gd name="T7" fmla="*/ 0 h 20"/>
                <a:gd name="T8" fmla="*/ 93 w 93"/>
                <a:gd name="T9" fmla="*/ 2 h 20"/>
                <a:gd name="T10" fmla="*/ 93 w 93"/>
                <a:gd name="T11" fmla="*/ 19 h 20"/>
                <a:gd name="T12" fmla="*/ 92 w 93"/>
                <a:gd name="T13" fmla="*/ 20 h 20"/>
                <a:gd name="T14" fmla="*/ 2 w 93"/>
                <a:gd name="T15" fmla="*/ 20 h 20"/>
                <a:gd name="T16" fmla="*/ 0 w 93"/>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mj-lt"/>
                <a:cs typeface="Calibri" panose="020F0502020204030204" pitchFamily="34" charset="0"/>
              </a:endParaRPr>
            </a:p>
          </p:txBody>
        </p:sp>
        <p:sp>
          <p:nvSpPr>
            <p:cNvPr id="19" name="Freeform 53">
              <a:extLst>
                <a:ext uri="{FF2B5EF4-FFF2-40B4-BE49-F238E27FC236}">
                  <a16:creationId xmlns:a16="http://schemas.microsoft.com/office/drawing/2014/main" id="{752635C0-5F87-452D-A3A8-CDA996059AC3}"/>
                </a:ext>
              </a:extLst>
            </p:cNvPr>
            <p:cNvSpPr>
              <a:spLocks/>
            </p:cNvSpPr>
            <p:nvPr/>
          </p:nvSpPr>
          <p:spPr bwMode="auto">
            <a:xfrm>
              <a:off x="3878" y="2167"/>
              <a:ext cx="89" cy="20"/>
            </a:xfrm>
            <a:custGeom>
              <a:avLst/>
              <a:gdLst>
                <a:gd name="T0" fmla="*/ 0 w 93"/>
                <a:gd name="T1" fmla="*/ 18 h 20"/>
                <a:gd name="T2" fmla="*/ 0 w 93"/>
                <a:gd name="T3" fmla="*/ 2 h 20"/>
                <a:gd name="T4" fmla="*/ 2 w 93"/>
                <a:gd name="T5" fmla="*/ 0 h 20"/>
                <a:gd name="T6" fmla="*/ 92 w 93"/>
                <a:gd name="T7" fmla="*/ 0 h 20"/>
                <a:gd name="T8" fmla="*/ 93 w 93"/>
                <a:gd name="T9" fmla="*/ 2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mj-lt"/>
                <a:cs typeface="Calibri" panose="020F0502020204030204" pitchFamily="34" charset="0"/>
              </a:endParaRPr>
            </a:p>
          </p:txBody>
        </p:sp>
        <p:sp>
          <p:nvSpPr>
            <p:cNvPr id="20" name="Freeform 54">
              <a:extLst>
                <a:ext uri="{FF2B5EF4-FFF2-40B4-BE49-F238E27FC236}">
                  <a16:creationId xmlns:a16="http://schemas.microsoft.com/office/drawing/2014/main" id="{FA04E8E6-49F9-4AEB-B2D2-684E54BDDC00}"/>
                </a:ext>
              </a:extLst>
            </p:cNvPr>
            <p:cNvSpPr>
              <a:spLocks/>
            </p:cNvSpPr>
            <p:nvPr/>
          </p:nvSpPr>
          <p:spPr bwMode="auto">
            <a:xfrm>
              <a:off x="3878" y="2109"/>
              <a:ext cx="89" cy="19"/>
            </a:xfrm>
            <a:custGeom>
              <a:avLst/>
              <a:gdLst>
                <a:gd name="T0" fmla="*/ 0 w 93"/>
                <a:gd name="T1" fmla="*/ 18 h 20"/>
                <a:gd name="T2" fmla="*/ 0 w 93"/>
                <a:gd name="T3" fmla="*/ 1 h 20"/>
                <a:gd name="T4" fmla="*/ 2 w 93"/>
                <a:gd name="T5" fmla="*/ 0 h 20"/>
                <a:gd name="T6" fmla="*/ 92 w 93"/>
                <a:gd name="T7" fmla="*/ 0 h 20"/>
                <a:gd name="T8" fmla="*/ 93 w 93"/>
                <a:gd name="T9" fmla="*/ 1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mj-lt"/>
                <a:cs typeface="Calibri" panose="020F0502020204030204" pitchFamily="34" charset="0"/>
              </a:endParaRPr>
            </a:p>
          </p:txBody>
        </p:sp>
        <p:sp>
          <p:nvSpPr>
            <p:cNvPr id="21" name="Freeform 55">
              <a:extLst>
                <a:ext uri="{FF2B5EF4-FFF2-40B4-BE49-F238E27FC236}">
                  <a16:creationId xmlns:a16="http://schemas.microsoft.com/office/drawing/2014/main" id="{01E98BAF-1975-4A62-9815-1C56B1C949CC}"/>
                </a:ext>
              </a:extLst>
            </p:cNvPr>
            <p:cNvSpPr>
              <a:spLocks/>
            </p:cNvSpPr>
            <p:nvPr/>
          </p:nvSpPr>
          <p:spPr bwMode="auto">
            <a:xfrm>
              <a:off x="3741" y="2109"/>
              <a:ext cx="117" cy="136"/>
            </a:xfrm>
            <a:custGeom>
              <a:avLst/>
              <a:gdLst>
                <a:gd name="T0" fmla="*/ 21 w 122"/>
                <a:gd name="T1" fmla="*/ 1 h 140"/>
                <a:gd name="T2" fmla="*/ 60 w 122"/>
                <a:gd name="T3" fmla="*/ 88 h 140"/>
                <a:gd name="T4" fmla="*/ 63 w 122"/>
                <a:gd name="T5" fmla="*/ 88 h 140"/>
                <a:gd name="T6" fmla="*/ 100 w 122"/>
                <a:gd name="T7" fmla="*/ 1 h 140"/>
                <a:gd name="T8" fmla="*/ 102 w 122"/>
                <a:gd name="T9" fmla="*/ 0 h 140"/>
                <a:gd name="T10" fmla="*/ 120 w 122"/>
                <a:gd name="T11" fmla="*/ 0 h 140"/>
                <a:gd name="T12" fmla="*/ 122 w 122"/>
                <a:gd name="T13" fmla="*/ 2 h 140"/>
                <a:gd name="T14" fmla="*/ 63 w 122"/>
                <a:gd name="T15" fmla="*/ 139 h 140"/>
                <a:gd name="T16" fmla="*/ 60 w 122"/>
                <a:gd name="T17" fmla="*/ 139 h 140"/>
                <a:gd name="T18" fmla="*/ 0 w 122"/>
                <a:gd name="T19" fmla="*/ 2 h 140"/>
                <a:gd name="T20" fmla="*/ 2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mj-lt"/>
                <a:cs typeface="Calibri" panose="020F0502020204030204" pitchFamily="34" charset="0"/>
              </a:endParaRPr>
            </a:p>
          </p:txBody>
        </p:sp>
        <p:sp>
          <p:nvSpPr>
            <p:cNvPr id="22" name="Freeform 56">
              <a:extLst>
                <a:ext uri="{FF2B5EF4-FFF2-40B4-BE49-F238E27FC236}">
                  <a16:creationId xmlns:a16="http://schemas.microsoft.com/office/drawing/2014/main" id="{2AB81208-D811-428C-B5C3-F346A6E38749}"/>
                </a:ext>
              </a:extLst>
            </p:cNvPr>
            <p:cNvSpPr>
              <a:spLocks noEditPoints="1"/>
            </p:cNvSpPr>
            <p:nvPr/>
          </p:nvSpPr>
          <p:spPr bwMode="auto">
            <a:xfrm>
              <a:off x="3618" y="2108"/>
              <a:ext cx="136" cy="137"/>
            </a:xfrm>
            <a:custGeom>
              <a:avLst/>
              <a:gdLst>
                <a:gd name="T0" fmla="*/ 142 w 142"/>
                <a:gd name="T1" fmla="*/ 139 h 141"/>
                <a:gd name="T2" fmla="*/ 82 w 142"/>
                <a:gd name="T3" fmla="*/ 2 h 141"/>
                <a:gd name="T4" fmla="*/ 80 w 142"/>
                <a:gd name="T5" fmla="*/ 2 h 141"/>
                <a:gd name="T6" fmla="*/ 41 w 142"/>
                <a:gd name="T7" fmla="*/ 91 h 141"/>
                <a:gd name="T8" fmla="*/ 1 w 142"/>
                <a:gd name="T9" fmla="*/ 91 h 141"/>
                <a:gd name="T10" fmla="*/ 0 w 142"/>
                <a:gd name="T11" fmla="*/ 93 h 141"/>
                <a:gd name="T12" fmla="*/ 7 w 142"/>
                <a:gd name="T13" fmla="*/ 110 h 141"/>
                <a:gd name="T14" fmla="*/ 9 w 142"/>
                <a:gd name="T15" fmla="*/ 111 h 141"/>
                <a:gd name="T16" fmla="*/ 32 w 142"/>
                <a:gd name="T17" fmla="*/ 111 h 141"/>
                <a:gd name="T18" fmla="*/ 20 w 142"/>
                <a:gd name="T19" fmla="*/ 139 h 141"/>
                <a:gd name="T20" fmla="*/ 22 w 142"/>
                <a:gd name="T21" fmla="*/ 141 h 141"/>
                <a:gd name="T22" fmla="*/ 40 w 142"/>
                <a:gd name="T23" fmla="*/ 141 h 141"/>
                <a:gd name="T24" fmla="*/ 42 w 142"/>
                <a:gd name="T25" fmla="*/ 140 h 141"/>
                <a:gd name="T26" fmla="*/ 54 w 142"/>
                <a:gd name="T27" fmla="*/ 111 h 141"/>
                <a:gd name="T28" fmla="*/ 108 w 142"/>
                <a:gd name="T29" fmla="*/ 111 h 141"/>
                <a:gd name="T30" fmla="*/ 121 w 142"/>
                <a:gd name="T31" fmla="*/ 140 h 141"/>
                <a:gd name="T32" fmla="*/ 122 w 142"/>
                <a:gd name="T33" fmla="*/ 141 h 141"/>
                <a:gd name="T34" fmla="*/ 141 w 142"/>
                <a:gd name="T35" fmla="*/ 141 h 141"/>
                <a:gd name="T36" fmla="*/ 142 w 142"/>
                <a:gd name="T37" fmla="*/ 139 h 141"/>
                <a:gd name="T38" fmla="*/ 63 w 142"/>
                <a:gd name="T39" fmla="*/ 91 h 141"/>
                <a:gd name="T40" fmla="*/ 80 w 142"/>
                <a:gd name="T41" fmla="*/ 53 h 141"/>
                <a:gd name="T42" fmla="*/ 82 w 142"/>
                <a:gd name="T43" fmla="*/ 53 h 141"/>
                <a:gd name="T44" fmla="*/ 99 w 142"/>
                <a:gd name="T45" fmla="*/ 91 h 141"/>
                <a:gd name="T46" fmla="*/ 63 w 142"/>
                <a:gd name="T47"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2" h="141">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mj-lt"/>
                <a:cs typeface="Calibri" panose="020F0502020204030204" pitchFamily="34" charset="0"/>
              </a:endParaRPr>
            </a:p>
          </p:txBody>
        </p:sp>
        <p:sp>
          <p:nvSpPr>
            <p:cNvPr id="23" name="Freeform 57">
              <a:extLst>
                <a:ext uri="{FF2B5EF4-FFF2-40B4-BE49-F238E27FC236}">
                  <a16:creationId xmlns:a16="http://schemas.microsoft.com/office/drawing/2014/main" id="{6CC4AA4A-2237-4769-A6FB-05C0D7BECA95}"/>
                </a:ext>
              </a:extLst>
            </p:cNvPr>
            <p:cNvSpPr>
              <a:spLocks/>
            </p:cNvSpPr>
            <p:nvPr/>
          </p:nvSpPr>
          <p:spPr bwMode="auto">
            <a:xfrm>
              <a:off x="3986" y="2109"/>
              <a:ext cx="117" cy="136"/>
            </a:xfrm>
            <a:custGeom>
              <a:avLst/>
              <a:gdLst>
                <a:gd name="T0" fmla="*/ 21 w 122"/>
                <a:gd name="T1" fmla="*/ 1 h 140"/>
                <a:gd name="T2" fmla="*/ 60 w 122"/>
                <a:gd name="T3" fmla="*/ 88 h 140"/>
                <a:gd name="T4" fmla="*/ 62 w 122"/>
                <a:gd name="T5" fmla="*/ 88 h 140"/>
                <a:gd name="T6" fmla="*/ 100 w 122"/>
                <a:gd name="T7" fmla="*/ 1 h 140"/>
                <a:gd name="T8" fmla="*/ 102 w 122"/>
                <a:gd name="T9" fmla="*/ 0 h 140"/>
                <a:gd name="T10" fmla="*/ 120 w 122"/>
                <a:gd name="T11" fmla="*/ 0 h 140"/>
                <a:gd name="T12" fmla="*/ 122 w 122"/>
                <a:gd name="T13" fmla="*/ 2 h 140"/>
                <a:gd name="T14" fmla="*/ 62 w 122"/>
                <a:gd name="T15" fmla="*/ 139 h 140"/>
                <a:gd name="T16" fmla="*/ 60 w 122"/>
                <a:gd name="T17" fmla="*/ 139 h 140"/>
                <a:gd name="T18" fmla="*/ 0 w 122"/>
                <a:gd name="T19" fmla="*/ 2 h 140"/>
                <a:gd name="T20" fmla="*/ 1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mj-lt"/>
                <a:cs typeface="Calibri" panose="020F0502020204030204" pitchFamily="34" charset="0"/>
              </a:endParaRPr>
            </a:p>
          </p:txBody>
        </p:sp>
        <p:sp>
          <p:nvSpPr>
            <p:cNvPr id="24" name="Freeform 58">
              <a:extLst>
                <a:ext uri="{FF2B5EF4-FFF2-40B4-BE49-F238E27FC236}">
                  <a16:creationId xmlns:a16="http://schemas.microsoft.com/office/drawing/2014/main" id="{D4FB3C18-41E3-4DE2-A7AB-67F968051187}"/>
                </a:ext>
              </a:extLst>
            </p:cNvPr>
            <p:cNvSpPr>
              <a:spLocks noEditPoints="1"/>
            </p:cNvSpPr>
            <p:nvPr/>
          </p:nvSpPr>
          <p:spPr bwMode="auto">
            <a:xfrm>
              <a:off x="4090" y="2108"/>
              <a:ext cx="117" cy="137"/>
            </a:xfrm>
            <a:custGeom>
              <a:avLst/>
              <a:gdLst>
                <a:gd name="T0" fmla="*/ 122 w 122"/>
                <a:gd name="T1" fmla="*/ 139 h 141"/>
                <a:gd name="T2" fmla="*/ 62 w 122"/>
                <a:gd name="T3" fmla="*/ 2 h 141"/>
                <a:gd name="T4" fmla="*/ 59 w 122"/>
                <a:gd name="T5" fmla="*/ 2 h 141"/>
                <a:gd name="T6" fmla="*/ 0 w 122"/>
                <a:gd name="T7" fmla="*/ 139 h 141"/>
                <a:gd name="T8" fmla="*/ 2 w 122"/>
                <a:gd name="T9" fmla="*/ 141 h 141"/>
                <a:gd name="T10" fmla="*/ 20 w 122"/>
                <a:gd name="T11" fmla="*/ 141 h 141"/>
                <a:gd name="T12" fmla="*/ 21 w 122"/>
                <a:gd name="T13" fmla="*/ 140 h 141"/>
                <a:gd name="T14" fmla="*/ 34 w 122"/>
                <a:gd name="T15" fmla="*/ 111 h 141"/>
                <a:gd name="T16" fmla="*/ 88 w 122"/>
                <a:gd name="T17" fmla="*/ 111 h 141"/>
                <a:gd name="T18" fmla="*/ 100 w 122"/>
                <a:gd name="T19" fmla="*/ 140 h 141"/>
                <a:gd name="T20" fmla="*/ 102 w 122"/>
                <a:gd name="T21" fmla="*/ 141 h 141"/>
                <a:gd name="T22" fmla="*/ 120 w 122"/>
                <a:gd name="T23" fmla="*/ 141 h 141"/>
                <a:gd name="T24" fmla="*/ 122 w 122"/>
                <a:gd name="T25" fmla="*/ 139 h 141"/>
                <a:gd name="T26" fmla="*/ 43 w 122"/>
                <a:gd name="T27" fmla="*/ 91 h 141"/>
                <a:gd name="T28" fmla="*/ 59 w 122"/>
                <a:gd name="T29" fmla="*/ 53 h 141"/>
                <a:gd name="T30" fmla="*/ 62 w 122"/>
                <a:gd name="T31" fmla="*/ 53 h 141"/>
                <a:gd name="T32" fmla="*/ 79 w 122"/>
                <a:gd name="T33" fmla="*/ 91 h 141"/>
                <a:gd name="T34" fmla="*/ 43 w 122"/>
                <a:gd name="T35"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41">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mj-lt"/>
                <a:cs typeface="Calibri" panose="020F0502020204030204" pitchFamily="34" charset="0"/>
              </a:endParaRPr>
            </a:p>
          </p:txBody>
        </p:sp>
      </p:grpSp>
      <p:sp>
        <p:nvSpPr>
          <p:cNvPr id="26" name="Footer Placeholder 4">
            <a:extLst>
              <a:ext uri="{FF2B5EF4-FFF2-40B4-BE49-F238E27FC236}">
                <a16:creationId xmlns:a16="http://schemas.microsoft.com/office/drawing/2014/main" id="{DC1394EB-D225-44DD-B76A-DD17D8991BA5}"/>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mj-lt"/>
                <a:cs typeface="Calibri" panose="020F0502020204030204" pitchFamily="34" charset="0"/>
              </a:defRPr>
            </a:lvl1pPr>
          </a:lstStyle>
          <a:p>
            <a:r>
              <a:rPr lang="en-GB"/>
              <a:t>© 2019 AVEVA Group plc and its subsidiaries. All rights reserved.</a:t>
            </a:r>
            <a:endParaRPr lang="en-GB" dirty="0"/>
          </a:p>
        </p:txBody>
      </p:sp>
      <p:sp>
        <p:nvSpPr>
          <p:cNvPr id="28" name="Slide Number Placeholder 5">
            <a:extLst>
              <a:ext uri="{FF2B5EF4-FFF2-40B4-BE49-F238E27FC236}">
                <a16:creationId xmlns:a16="http://schemas.microsoft.com/office/drawing/2014/main" id="{992EC01C-3D9B-4883-BB20-9A1F6FE827E0}"/>
              </a:ext>
            </a:extLst>
          </p:cNvPr>
          <p:cNvSpPr txBox="1">
            <a:spLocks/>
          </p:cNvSpPr>
          <p:nvPr userDrawn="1"/>
        </p:nvSpPr>
        <p:spPr>
          <a:xfrm>
            <a:off x="252000" y="6552000"/>
            <a:ext cx="216000" cy="180000"/>
          </a:xfrm>
          <a:prstGeom prst="rect">
            <a:avLst/>
          </a:prstGeom>
        </p:spPr>
        <p:txBody>
          <a:bodyPr vert="horz" wrap="square" lIns="0" tIns="0" rIns="0" bIns="0" rtlCol="0" anchor="t" anchorCtr="0">
            <a:noAutofit/>
          </a:bodyPr>
          <a:lstStyle>
            <a:defPPr>
              <a:defRPr lang="en-US"/>
            </a:defPPr>
            <a:lvl1pPr marL="0" algn="l" defTabSz="457200" rtl="0" eaLnBrk="1" latinLnBrk="0" hangingPunct="1">
              <a:defRPr sz="800" kern="1200">
                <a:solidFill>
                  <a:schemeClr val="tx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7CDB12-45E5-4FD7-AE50-9CB5AFC72BA1}" type="slidenum">
              <a:rPr lang="en-GB" smtClean="0">
                <a:latin typeface="+mj-lt"/>
              </a:rPr>
              <a:pPr/>
              <a:t>‹#›</a:t>
            </a:fld>
            <a:endParaRPr lang="en-GB" dirty="0">
              <a:latin typeface="+mj-lt"/>
            </a:endParaRPr>
          </a:p>
        </p:txBody>
      </p:sp>
      <p:cxnSp>
        <p:nvCxnSpPr>
          <p:cNvPr id="29" name="Straight Connector 28">
            <a:extLst>
              <a:ext uri="{FF2B5EF4-FFF2-40B4-BE49-F238E27FC236}">
                <a16:creationId xmlns:a16="http://schemas.microsoft.com/office/drawing/2014/main" id="{DDEFCDE9-D2EF-4026-889B-E258D989A3A9}"/>
              </a:ext>
            </a:extLst>
          </p:cNvPr>
          <p:cNvCxnSpPr>
            <a:cxnSpLocks/>
          </p:cNvCxnSpPr>
          <p:nvPr userDrawn="1"/>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1811609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4_SS 2">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73C5989-2BBA-4B45-BC09-0B950F61A8F7}"/>
              </a:ext>
            </a:extLst>
          </p:cNvPr>
          <p:cNvSpPr>
            <a:spLocks noGrp="1"/>
          </p:cNvSpPr>
          <p:nvPr>
            <p:ph type="pic" sz="quarter" idx="17"/>
          </p:nvPr>
        </p:nvSpPr>
        <p:spPr>
          <a:xfrm>
            <a:off x="7508147" y="1"/>
            <a:ext cx="4683853" cy="2869034"/>
          </a:xfrm>
        </p:spPr>
        <p:txBody>
          <a:bodyPr/>
          <a:lstStyle/>
          <a:p>
            <a:endParaRPr lang="en-US" dirty="0"/>
          </a:p>
        </p:txBody>
      </p:sp>
      <p:sp>
        <p:nvSpPr>
          <p:cNvPr id="2" name="Rectangle 1">
            <a:extLst>
              <a:ext uri="{FF2B5EF4-FFF2-40B4-BE49-F238E27FC236}">
                <a16:creationId xmlns:a16="http://schemas.microsoft.com/office/drawing/2014/main" id="{B170BD58-7E9A-D54F-9D46-DA340063B700}"/>
              </a:ext>
            </a:extLst>
          </p:cNvPr>
          <p:cNvSpPr/>
          <p:nvPr userDrawn="1"/>
        </p:nvSpPr>
        <p:spPr>
          <a:xfrm>
            <a:off x="7508145" y="2869035"/>
            <a:ext cx="4683853" cy="4101629"/>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Slide Number Placeholder 5"/>
          <p:cNvSpPr>
            <a:spLocks noGrp="1"/>
          </p:cNvSpPr>
          <p:nvPr>
            <p:ph type="sldNum" sz="quarter" idx="4"/>
          </p:nvPr>
        </p:nvSpPr>
        <p:spPr>
          <a:xfrm>
            <a:off x="3199525" y="7591646"/>
            <a:ext cx="700920" cy="123111"/>
          </a:xfrm>
          <a:prstGeom prst="rect">
            <a:avLst/>
          </a:prstGeom>
        </p:spPr>
        <p:txBody>
          <a:bodyPr vert="horz" lIns="0" tIns="0" rIns="0" bIns="0" rtlCol="0" anchor="ctr">
            <a:spAutoFit/>
          </a:bodyPr>
          <a:lstStyle>
            <a:lvl1pPr algn="l">
              <a:defRPr sz="800">
                <a:solidFill>
                  <a:schemeClr val="bg2"/>
                </a:solidFill>
                <a:latin typeface="Arial"/>
                <a:cs typeface="Arial"/>
              </a:defRPr>
            </a:lvl1pPr>
          </a:lstStyle>
          <a:p>
            <a:r>
              <a:rPr lang="en-US" dirty="0"/>
              <a:t>Page </a:t>
            </a:r>
            <a:fld id="{5A9C12DC-491F-9444-86A2-13AC5C62A2FC}" type="slidenum">
              <a:rPr lang="en-US" smtClean="0"/>
              <a:pPr/>
              <a:t>‹#›</a:t>
            </a:fld>
            <a:endParaRPr lang="en-US" dirty="0"/>
          </a:p>
        </p:txBody>
      </p:sp>
      <p:sp>
        <p:nvSpPr>
          <p:cNvPr id="6" name="Text Placeholder 5"/>
          <p:cNvSpPr>
            <a:spLocks noGrp="1"/>
          </p:cNvSpPr>
          <p:nvPr>
            <p:ph type="body" sz="quarter" idx="15" hasCustomPrompt="1"/>
          </p:nvPr>
        </p:nvSpPr>
        <p:spPr>
          <a:xfrm>
            <a:off x="539496" y="646376"/>
            <a:ext cx="6456922" cy="777184"/>
          </a:xfrm>
          <a:prstGeom prst="rect">
            <a:avLst/>
          </a:prstGeom>
        </p:spPr>
        <p:txBody>
          <a:bodyPr lIns="0" tIns="0" rIns="0" bIns="0" anchor="t" anchorCtr="0"/>
          <a:lstStyle>
            <a:lvl1pPr marL="0" indent="0">
              <a:lnSpc>
                <a:spcPct val="100000"/>
              </a:lnSpc>
              <a:spcAft>
                <a:spcPts val="0"/>
              </a:spcAft>
              <a:buNone/>
              <a:defRPr sz="2400" b="0" i="0" baseline="0">
                <a:solidFill>
                  <a:schemeClr val="tx2"/>
                </a:solidFill>
                <a:latin typeface="+mj-lt"/>
                <a:ea typeface="Arial" panose="020B0604020202020204" pitchFamily="34" charset="0"/>
                <a:cs typeface="Arial" panose="020B0604020202020204" pitchFamily="34" charset="0"/>
              </a:defRPr>
            </a:lvl1pPr>
            <a:lvl2pPr marL="8466" indent="0">
              <a:lnSpc>
                <a:spcPct val="100000"/>
              </a:lnSpc>
              <a:spcAft>
                <a:spcPts val="0"/>
              </a:spcAft>
              <a:buNone/>
              <a:tabLst/>
              <a:defRPr sz="1400" b="0" i="0" baseline="0">
                <a:solidFill>
                  <a:schemeClr val="accent1"/>
                </a:solidFill>
                <a:latin typeface="+mj-lt"/>
                <a:ea typeface="Arial" panose="020B0604020202020204" pitchFamily="34" charset="0"/>
                <a:cs typeface="Arial" panose="020B0604020202020204" pitchFamily="34" charset="0"/>
              </a:defRPr>
            </a:lvl2pPr>
            <a:lvl3pPr marL="1219127" indent="0">
              <a:buNone/>
              <a:defRPr sz="2133">
                <a:solidFill>
                  <a:schemeClr val="bg2"/>
                </a:solidFill>
              </a:defRPr>
            </a:lvl3pPr>
            <a:lvl4pPr marL="1828690" indent="0">
              <a:buNone/>
              <a:defRPr sz="2667">
                <a:solidFill>
                  <a:schemeClr val="bg2"/>
                </a:solidFill>
              </a:defRPr>
            </a:lvl4pPr>
            <a:lvl5pPr marL="2438254" indent="0">
              <a:buNone/>
              <a:defRPr sz="2667">
                <a:solidFill>
                  <a:schemeClr val="bg2"/>
                </a:solidFill>
              </a:defRPr>
            </a:lvl5pPr>
          </a:lstStyle>
          <a:p>
            <a:pPr lvl="0"/>
            <a:r>
              <a:rPr lang="en-US" dirty="0"/>
              <a:t>Insert Headline Here</a:t>
            </a:r>
          </a:p>
          <a:p>
            <a:pPr lvl="1"/>
            <a:r>
              <a:rPr lang="en-US" dirty="0"/>
              <a:t>Secondary Headline Goes Here</a:t>
            </a:r>
          </a:p>
        </p:txBody>
      </p:sp>
      <p:sp>
        <p:nvSpPr>
          <p:cNvPr id="8" name="Text Placeholder 7">
            <a:extLst>
              <a:ext uri="{FF2B5EF4-FFF2-40B4-BE49-F238E27FC236}">
                <a16:creationId xmlns:a16="http://schemas.microsoft.com/office/drawing/2014/main" id="{30DB6324-7DC5-7A4D-8E14-13ADFC85E247}"/>
              </a:ext>
            </a:extLst>
          </p:cNvPr>
          <p:cNvSpPr>
            <a:spLocks noGrp="1"/>
          </p:cNvSpPr>
          <p:nvPr>
            <p:ph type="body" sz="quarter" idx="16"/>
          </p:nvPr>
        </p:nvSpPr>
        <p:spPr>
          <a:xfrm>
            <a:off x="7508145" y="2869035"/>
            <a:ext cx="4683855" cy="3988965"/>
          </a:xfrm>
        </p:spPr>
        <p:txBody>
          <a:bodyPr lIns="182880" tIns="365760" rIns="182880"/>
          <a:lstStyle>
            <a:lvl1pPr marL="0" indent="0">
              <a:buNone/>
              <a:defRPr sz="1100" b="1">
                <a:solidFill>
                  <a:schemeClr val="tx2"/>
                </a:solidFill>
              </a:defRPr>
            </a:lvl1pPr>
            <a:lvl2pPr marL="10584" indent="0">
              <a:buNone/>
              <a:tabLst/>
              <a:defRPr sz="1100">
                <a:solidFill>
                  <a:schemeClr val="tx2"/>
                </a:solidFill>
              </a:defRPr>
            </a:lvl2pPr>
            <a:lvl3pPr marL="10584" indent="0">
              <a:buNone/>
              <a:tabLst/>
              <a:defRPr sz="1100" b="1">
                <a:solidFill>
                  <a:schemeClr val="tx1">
                    <a:lumMod val="65000"/>
                    <a:lumOff val="35000"/>
                  </a:schemeClr>
                </a:solidFill>
              </a:defRPr>
            </a:lvl3pPr>
            <a:lvl4pPr>
              <a:defRPr sz="1100">
                <a:solidFill>
                  <a:schemeClr val="tx1">
                    <a:lumMod val="65000"/>
                    <a:lumOff val="35000"/>
                  </a:schemeClr>
                </a:solidFill>
              </a:defRPr>
            </a:lvl4pPr>
            <a:lvl5pPr>
              <a:defRPr sz="1100">
                <a:solidFill>
                  <a:schemeClr val="tx1">
                    <a:lumMod val="65000"/>
                    <a:lumOff val="3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C43E71A7-1509-4961-8AD9-A5865269E1DD}"/>
              </a:ext>
            </a:extLst>
          </p:cNvPr>
          <p:cNvSpPr>
            <a:spLocks noGrp="1"/>
          </p:cNvSpPr>
          <p:nvPr>
            <p:ph idx="1"/>
          </p:nvPr>
        </p:nvSpPr>
        <p:spPr>
          <a:xfrm>
            <a:off x="539496" y="1617844"/>
            <a:ext cx="6456922" cy="4739872"/>
          </a:xfrm>
        </p:spPr>
        <p:txBody>
          <a:bodyPr>
            <a:noAutofit/>
          </a:bodyPr>
          <a:lstStyle>
            <a:lvl1pPr marL="0" indent="0">
              <a:lnSpc>
                <a:spcPct val="100000"/>
              </a:lnSpc>
              <a:spcBef>
                <a:spcPts val="150"/>
              </a:spcBef>
              <a:spcAft>
                <a:spcPts val="600"/>
              </a:spcAft>
              <a:buNone/>
              <a:defRPr sz="1200" b="1">
                <a:solidFill>
                  <a:schemeClr val="tx2"/>
                </a:solidFill>
                <a:latin typeface="Calibri" panose="020F0502020204030204" pitchFamily="34" charset="0"/>
                <a:cs typeface="Calibri" panose="020F0502020204030204" pitchFamily="34" charset="0"/>
              </a:defRPr>
            </a:lvl1pPr>
            <a:lvl2pPr marL="168275" indent="-168275">
              <a:lnSpc>
                <a:spcPct val="100000"/>
              </a:lnSpc>
              <a:spcBef>
                <a:spcPts val="0"/>
              </a:spcBef>
              <a:spcAft>
                <a:spcPts val="600"/>
              </a:spcAft>
              <a:buFont typeface="Arial" panose="020B0604020202020204" pitchFamily="34" charset="0"/>
              <a:buChar char="•"/>
              <a:defRPr sz="1050">
                <a:latin typeface="Calibri" panose="020F0502020204030204" pitchFamily="34" charset="0"/>
                <a:cs typeface="Calibri" panose="020F0502020204030204" pitchFamily="34" charset="0"/>
              </a:defRPr>
            </a:lvl2pPr>
            <a:lvl3pPr marL="346075" indent="-173038">
              <a:defRPr>
                <a:latin typeface="Calibri" panose="020F0502020204030204" pitchFamily="34" charset="0"/>
                <a:cs typeface="Calibri" panose="020F0502020204030204" pitchFamily="34" charset="0"/>
              </a:defRPr>
            </a:lvl3pPr>
            <a:lvl4pPr marL="512763" indent="-177800">
              <a:defRPr>
                <a:latin typeface="Calibri" panose="020F0502020204030204" pitchFamily="34" charset="0"/>
                <a:cs typeface="Calibri" panose="020F0502020204030204" pitchFamily="34" charset="0"/>
              </a:defRPr>
            </a:lvl4pPr>
            <a:lvl5pPr marL="685800" indent="-169863">
              <a:defRPr>
                <a:latin typeface="Calibri" panose="020F0502020204030204" pitchFamily="34" charset="0"/>
                <a:cs typeface="Calibri" panose="020F0502020204030204" pitchFamily="34" charset="0"/>
              </a:defRPr>
            </a:lvl5pPr>
            <a:lvl6pPr>
              <a:defRPr/>
            </a:lvl6pPr>
            <a:lvl7pPr>
              <a:defRPr/>
            </a:lvl7pPr>
            <a:lvl8pPr>
              <a:defRPr/>
            </a:lvl8pPr>
          </a:lstStyle>
          <a:p>
            <a:pPr lvl="0"/>
            <a:r>
              <a:rPr lang="en-US" dirty="0"/>
              <a:t>Edit Master text styles</a:t>
            </a:r>
          </a:p>
          <a:p>
            <a:pPr lvl="1"/>
            <a:r>
              <a:rPr lang="en-US" dirty="0"/>
              <a:t>Second level</a:t>
            </a:r>
          </a:p>
          <a:p>
            <a:pPr lvl="1"/>
            <a:endParaRPr lang="en-US" dirty="0"/>
          </a:p>
        </p:txBody>
      </p:sp>
      <p:grpSp>
        <p:nvGrpSpPr>
          <p:cNvPr id="17" name="Group 51">
            <a:extLst>
              <a:ext uri="{FF2B5EF4-FFF2-40B4-BE49-F238E27FC236}">
                <a16:creationId xmlns:a16="http://schemas.microsoft.com/office/drawing/2014/main" id="{E798AECC-2F94-4B94-9719-D2F57AFE1BC0}"/>
              </a:ext>
            </a:extLst>
          </p:cNvPr>
          <p:cNvGrpSpPr>
            <a:grpSpLocks noChangeAspect="1"/>
          </p:cNvGrpSpPr>
          <p:nvPr userDrawn="1"/>
        </p:nvGrpSpPr>
        <p:grpSpPr bwMode="auto">
          <a:xfrm>
            <a:off x="10539492" y="6305176"/>
            <a:ext cx="1149588" cy="267392"/>
            <a:chOff x="3618" y="2108"/>
            <a:chExt cx="589" cy="137"/>
          </a:xfrm>
          <a:solidFill>
            <a:schemeClr val="tx2"/>
          </a:solidFill>
        </p:grpSpPr>
        <p:sp>
          <p:nvSpPr>
            <p:cNvPr id="18" name="Freeform 52">
              <a:extLst>
                <a:ext uri="{FF2B5EF4-FFF2-40B4-BE49-F238E27FC236}">
                  <a16:creationId xmlns:a16="http://schemas.microsoft.com/office/drawing/2014/main" id="{DFE743B0-0CD4-4098-8D34-205D08DE88D7}"/>
                </a:ext>
              </a:extLst>
            </p:cNvPr>
            <p:cNvSpPr>
              <a:spLocks/>
            </p:cNvSpPr>
            <p:nvPr/>
          </p:nvSpPr>
          <p:spPr bwMode="auto">
            <a:xfrm>
              <a:off x="3878" y="2226"/>
              <a:ext cx="89" cy="19"/>
            </a:xfrm>
            <a:custGeom>
              <a:avLst/>
              <a:gdLst>
                <a:gd name="T0" fmla="*/ 0 w 93"/>
                <a:gd name="T1" fmla="*/ 19 h 20"/>
                <a:gd name="T2" fmla="*/ 0 w 93"/>
                <a:gd name="T3" fmla="*/ 2 h 20"/>
                <a:gd name="T4" fmla="*/ 2 w 93"/>
                <a:gd name="T5" fmla="*/ 0 h 20"/>
                <a:gd name="T6" fmla="*/ 92 w 93"/>
                <a:gd name="T7" fmla="*/ 0 h 20"/>
                <a:gd name="T8" fmla="*/ 93 w 93"/>
                <a:gd name="T9" fmla="*/ 2 h 20"/>
                <a:gd name="T10" fmla="*/ 93 w 93"/>
                <a:gd name="T11" fmla="*/ 19 h 20"/>
                <a:gd name="T12" fmla="*/ 92 w 93"/>
                <a:gd name="T13" fmla="*/ 20 h 20"/>
                <a:gd name="T14" fmla="*/ 2 w 93"/>
                <a:gd name="T15" fmla="*/ 20 h 20"/>
                <a:gd name="T16" fmla="*/ 0 w 93"/>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Calibri" panose="020F0502020204030204" pitchFamily="34" charset="0"/>
                <a:cs typeface="Calibri" panose="020F0502020204030204" pitchFamily="34" charset="0"/>
              </a:endParaRPr>
            </a:p>
          </p:txBody>
        </p:sp>
        <p:sp>
          <p:nvSpPr>
            <p:cNvPr id="19" name="Freeform 53">
              <a:extLst>
                <a:ext uri="{FF2B5EF4-FFF2-40B4-BE49-F238E27FC236}">
                  <a16:creationId xmlns:a16="http://schemas.microsoft.com/office/drawing/2014/main" id="{752635C0-5F87-452D-A3A8-CDA996059AC3}"/>
                </a:ext>
              </a:extLst>
            </p:cNvPr>
            <p:cNvSpPr>
              <a:spLocks/>
            </p:cNvSpPr>
            <p:nvPr/>
          </p:nvSpPr>
          <p:spPr bwMode="auto">
            <a:xfrm>
              <a:off x="3878" y="2167"/>
              <a:ext cx="89" cy="20"/>
            </a:xfrm>
            <a:custGeom>
              <a:avLst/>
              <a:gdLst>
                <a:gd name="T0" fmla="*/ 0 w 93"/>
                <a:gd name="T1" fmla="*/ 18 h 20"/>
                <a:gd name="T2" fmla="*/ 0 w 93"/>
                <a:gd name="T3" fmla="*/ 2 h 20"/>
                <a:gd name="T4" fmla="*/ 2 w 93"/>
                <a:gd name="T5" fmla="*/ 0 h 20"/>
                <a:gd name="T6" fmla="*/ 92 w 93"/>
                <a:gd name="T7" fmla="*/ 0 h 20"/>
                <a:gd name="T8" fmla="*/ 93 w 93"/>
                <a:gd name="T9" fmla="*/ 2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Calibri" panose="020F0502020204030204" pitchFamily="34" charset="0"/>
                <a:cs typeface="Calibri" panose="020F0502020204030204" pitchFamily="34" charset="0"/>
              </a:endParaRPr>
            </a:p>
          </p:txBody>
        </p:sp>
        <p:sp>
          <p:nvSpPr>
            <p:cNvPr id="20" name="Freeform 54">
              <a:extLst>
                <a:ext uri="{FF2B5EF4-FFF2-40B4-BE49-F238E27FC236}">
                  <a16:creationId xmlns:a16="http://schemas.microsoft.com/office/drawing/2014/main" id="{FA04E8E6-49F9-4AEB-B2D2-684E54BDDC00}"/>
                </a:ext>
              </a:extLst>
            </p:cNvPr>
            <p:cNvSpPr>
              <a:spLocks/>
            </p:cNvSpPr>
            <p:nvPr/>
          </p:nvSpPr>
          <p:spPr bwMode="auto">
            <a:xfrm>
              <a:off x="3878" y="2109"/>
              <a:ext cx="89" cy="19"/>
            </a:xfrm>
            <a:custGeom>
              <a:avLst/>
              <a:gdLst>
                <a:gd name="T0" fmla="*/ 0 w 93"/>
                <a:gd name="T1" fmla="*/ 18 h 20"/>
                <a:gd name="T2" fmla="*/ 0 w 93"/>
                <a:gd name="T3" fmla="*/ 1 h 20"/>
                <a:gd name="T4" fmla="*/ 2 w 93"/>
                <a:gd name="T5" fmla="*/ 0 h 20"/>
                <a:gd name="T6" fmla="*/ 92 w 93"/>
                <a:gd name="T7" fmla="*/ 0 h 20"/>
                <a:gd name="T8" fmla="*/ 93 w 93"/>
                <a:gd name="T9" fmla="*/ 1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Calibri" panose="020F0502020204030204" pitchFamily="34" charset="0"/>
                <a:cs typeface="Calibri" panose="020F0502020204030204" pitchFamily="34" charset="0"/>
              </a:endParaRPr>
            </a:p>
          </p:txBody>
        </p:sp>
        <p:sp>
          <p:nvSpPr>
            <p:cNvPr id="21" name="Freeform 55">
              <a:extLst>
                <a:ext uri="{FF2B5EF4-FFF2-40B4-BE49-F238E27FC236}">
                  <a16:creationId xmlns:a16="http://schemas.microsoft.com/office/drawing/2014/main" id="{01E98BAF-1975-4A62-9815-1C56B1C949CC}"/>
                </a:ext>
              </a:extLst>
            </p:cNvPr>
            <p:cNvSpPr>
              <a:spLocks/>
            </p:cNvSpPr>
            <p:nvPr/>
          </p:nvSpPr>
          <p:spPr bwMode="auto">
            <a:xfrm>
              <a:off x="3741" y="2109"/>
              <a:ext cx="117" cy="136"/>
            </a:xfrm>
            <a:custGeom>
              <a:avLst/>
              <a:gdLst>
                <a:gd name="T0" fmla="*/ 21 w 122"/>
                <a:gd name="T1" fmla="*/ 1 h 140"/>
                <a:gd name="T2" fmla="*/ 60 w 122"/>
                <a:gd name="T3" fmla="*/ 88 h 140"/>
                <a:gd name="T4" fmla="*/ 63 w 122"/>
                <a:gd name="T5" fmla="*/ 88 h 140"/>
                <a:gd name="T6" fmla="*/ 100 w 122"/>
                <a:gd name="T7" fmla="*/ 1 h 140"/>
                <a:gd name="T8" fmla="*/ 102 w 122"/>
                <a:gd name="T9" fmla="*/ 0 h 140"/>
                <a:gd name="T10" fmla="*/ 120 w 122"/>
                <a:gd name="T11" fmla="*/ 0 h 140"/>
                <a:gd name="T12" fmla="*/ 122 w 122"/>
                <a:gd name="T13" fmla="*/ 2 h 140"/>
                <a:gd name="T14" fmla="*/ 63 w 122"/>
                <a:gd name="T15" fmla="*/ 139 h 140"/>
                <a:gd name="T16" fmla="*/ 60 w 122"/>
                <a:gd name="T17" fmla="*/ 139 h 140"/>
                <a:gd name="T18" fmla="*/ 0 w 122"/>
                <a:gd name="T19" fmla="*/ 2 h 140"/>
                <a:gd name="T20" fmla="*/ 2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Calibri" panose="020F0502020204030204" pitchFamily="34" charset="0"/>
                <a:cs typeface="Calibri" panose="020F0502020204030204" pitchFamily="34" charset="0"/>
              </a:endParaRPr>
            </a:p>
          </p:txBody>
        </p:sp>
        <p:sp>
          <p:nvSpPr>
            <p:cNvPr id="22" name="Freeform 56">
              <a:extLst>
                <a:ext uri="{FF2B5EF4-FFF2-40B4-BE49-F238E27FC236}">
                  <a16:creationId xmlns:a16="http://schemas.microsoft.com/office/drawing/2014/main" id="{2AB81208-D811-428C-B5C3-F346A6E38749}"/>
                </a:ext>
              </a:extLst>
            </p:cNvPr>
            <p:cNvSpPr>
              <a:spLocks noEditPoints="1"/>
            </p:cNvSpPr>
            <p:nvPr/>
          </p:nvSpPr>
          <p:spPr bwMode="auto">
            <a:xfrm>
              <a:off x="3618" y="2108"/>
              <a:ext cx="136" cy="137"/>
            </a:xfrm>
            <a:custGeom>
              <a:avLst/>
              <a:gdLst>
                <a:gd name="T0" fmla="*/ 142 w 142"/>
                <a:gd name="T1" fmla="*/ 139 h 141"/>
                <a:gd name="T2" fmla="*/ 82 w 142"/>
                <a:gd name="T3" fmla="*/ 2 h 141"/>
                <a:gd name="T4" fmla="*/ 80 w 142"/>
                <a:gd name="T5" fmla="*/ 2 h 141"/>
                <a:gd name="T6" fmla="*/ 41 w 142"/>
                <a:gd name="T7" fmla="*/ 91 h 141"/>
                <a:gd name="T8" fmla="*/ 1 w 142"/>
                <a:gd name="T9" fmla="*/ 91 h 141"/>
                <a:gd name="T10" fmla="*/ 0 w 142"/>
                <a:gd name="T11" fmla="*/ 93 h 141"/>
                <a:gd name="T12" fmla="*/ 7 w 142"/>
                <a:gd name="T13" fmla="*/ 110 h 141"/>
                <a:gd name="T14" fmla="*/ 9 w 142"/>
                <a:gd name="T15" fmla="*/ 111 h 141"/>
                <a:gd name="T16" fmla="*/ 32 w 142"/>
                <a:gd name="T17" fmla="*/ 111 h 141"/>
                <a:gd name="T18" fmla="*/ 20 w 142"/>
                <a:gd name="T19" fmla="*/ 139 h 141"/>
                <a:gd name="T20" fmla="*/ 22 w 142"/>
                <a:gd name="T21" fmla="*/ 141 h 141"/>
                <a:gd name="T22" fmla="*/ 40 w 142"/>
                <a:gd name="T23" fmla="*/ 141 h 141"/>
                <a:gd name="T24" fmla="*/ 42 w 142"/>
                <a:gd name="T25" fmla="*/ 140 h 141"/>
                <a:gd name="T26" fmla="*/ 54 w 142"/>
                <a:gd name="T27" fmla="*/ 111 h 141"/>
                <a:gd name="T28" fmla="*/ 108 w 142"/>
                <a:gd name="T29" fmla="*/ 111 h 141"/>
                <a:gd name="T30" fmla="*/ 121 w 142"/>
                <a:gd name="T31" fmla="*/ 140 h 141"/>
                <a:gd name="T32" fmla="*/ 122 w 142"/>
                <a:gd name="T33" fmla="*/ 141 h 141"/>
                <a:gd name="T34" fmla="*/ 141 w 142"/>
                <a:gd name="T35" fmla="*/ 141 h 141"/>
                <a:gd name="T36" fmla="*/ 142 w 142"/>
                <a:gd name="T37" fmla="*/ 139 h 141"/>
                <a:gd name="T38" fmla="*/ 63 w 142"/>
                <a:gd name="T39" fmla="*/ 91 h 141"/>
                <a:gd name="T40" fmla="*/ 80 w 142"/>
                <a:gd name="T41" fmla="*/ 53 h 141"/>
                <a:gd name="T42" fmla="*/ 82 w 142"/>
                <a:gd name="T43" fmla="*/ 53 h 141"/>
                <a:gd name="T44" fmla="*/ 99 w 142"/>
                <a:gd name="T45" fmla="*/ 91 h 141"/>
                <a:gd name="T46" fmla="*/ 63 w 142"/>
                <a:gd name="T47"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2" h="141">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Calibri" panose="020F0502020204030204" pitchFamily="34" charset="0"/>
                <a:cs typeface="Calibri" panose="020F0502020204030204" pitchFamily="34" charset="0"/>
              </a:endParaRPr>
            </a:p>
          </p:txBody>
        </p:sp>
        <p:sp>
          <p:nvSpPr>
            <p:cNvPr id="23" name="Freeform 57">
              <a:extLst>
                <a:ext uri="{FF2B5EF4-FFF2-40B4-BE49-F238E27FC236}">
                  <a16:creationId xmlns:a16="http://schemas.microsoft.com/office/drawing/2014/main" id="{6CC4AA4A-2237-4769-A6FB-05C0D7BECA95}"/>
                </a:ext>
              </a:extLst>
            </p:cNvPr>
            <p:cNvSpPr>
              <a:spLocks/>
            </p:cNvSpPr>
            <p:nvPr/>
          </p:nvSpPr>
          <p:spPr bwMode="auto">
            <a:xfrm>
              <a:off x="3986" y="2109"/>
              <a:ext cx="117" cy="136"/>
            </a:xfrm>
            <a:custGeom>
              <a:avLst/>
              <a:gdLst>
                <a:gd name="T0" fmla="*/ 21 w 122"/>
                <a:gd name="T1" fmla="*/ 1 h 140"/>
                <a:gd name="T2" fmla="*/ 60 w 122"/>
                <a:gd name="T3" fmla="*/ 88 h 140"/>
                <a:gd name="T4" fmla="*/ 62 w 122"/>
                <a:gd name="T5" fmla="*/ 88 h 140"/>
                <a:gd name="T6" fmla="*/ 100 w 122"/>
                <a:gd name="T7" fmla="*/ 1 h 140"/>
                <a:gd name="T8" fmla="*/ 102 w 122"/>
                <a:gd name="T9" fmla="*/ 0 h 140"/>
                <a:gd name="T10" fmla="*/ 120 w 122"/>
                <a:gd name="T11" fmla="*/ 0 h 140"/>
                <a:gd name="T12" fmla="*/ 122 w 122"/>
                <a:gd name="T13" fmla="*/ 2 h 140"/>
                <a:gd name="T14" fmla="*/ 62 w 122"/>
                <a:gd name="T15" fmla="*/ 139 h 140"/>
                <a:gd name="T16" fmla="*/ 60 w 122"/>
                <a:gd name="T17" fmla="*/ 139 h 140"/>
                <a:gd name="T18" fmla="*/ 0 w 122"/>
                <a:gd name="T19" fmla="*/ 2 h 140"/>
                <a:gd name="T20" fmla="*/ 1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Calibri" panose="020F0502020204030204" pitchFamily="34" charset="0"/>
                <a:cs typeface="Calibri" panose="020F0502020204030204" pitchFamily="34" charset="0"/>
              </a:endParaRPr>
            </a:p>
          </p:txBody>
        </p:sp>
        <p:sp>
          <p:nvSpPr>
            <p:cNvPr id="24" name="Freeform 58">
              <a:extLst>
                <a:ext uri="{FF2B5EF4-FFF2-40B4-BE49-F238E27FC236}">
                  <a16:creationId xmlns:a16="http://schemas.microsoft.com/office/drawing/2014/main" id="{D4FB3C18-41E3-4DE2-A7AB-67F968051187}"/>
                </a:ext>
              </a:extLst>
            </p:cNvPr>
            <p:cNvSpPr>
              <a:spLocks noEditPoints="1"/>
            </p:cNvSpPr>
            <p:nvPr/>
          </p:nvSpPr>
          <p:spPr bwMode="auto">
            <a:xfrm>
              <a:off x="4090" y="2108"/>
              <a:ext cx="117" cy="137"/>
            </a:xfrm>
            <a:custGeom>
              <a:avLst/>
              <a:gdLst>
                <a:gd name="T0" fmla="*/ 122 w 122"/>
                <a:gd name="T1" fmla="*/ 139 h 141"/>
                <a:gd name="T2" fmla="*/ 62 w 122"/>
                <a:gd name="T3" fmla="*/ 2 h 141"/>
                <a:gd name="T4" fmla="*/ 59 w 122"/>
                <a:gd name="T5" fmla="*/ 2 h 141"/>
                <a:gd name="T6" fmla="*/ 0 w 122"/>
                <a:gd name="T7" fmla="*/ 139 h 141"/>
                <a:gd name="T8" fmla="*/ 2 w 122"/>
                <a:gd name="T9" fmla="*/ 141 h 141"/>
                <a:gd name="T10" fmla="*/ 20 w 122"/>
                <a:gd name="T11" fmla="*/ 141 h 141"/>
                <a:gd name="T12" fmla="*/ 21 w 122"/>
                <a:gd name="T13" fmla="*/ 140 h 141"/>
                <a:gd name="T14" fmla="*/ 34 w 122"/>
                <a:gd name="T15" fmla="*/ 111 h 141"/>
                <a:gd name="T16" fmla="*/ 88 w 122"/>
                <a:gd name="T17" fmla="*/ 111 h 141"/>
                <a:gd name="T18" fmla="*/ 100 w 122"/>
                <a:gd name="T19" fmla="*/ 140 h 141"/>
                <a:gd name="T20" fmla="*/ 102 w 122"/>
                <a:gd name="T21" fmla="*/ 141 h 141"/>
                <a:gd name="T22" fmla="*/ 120 w 122"/>
                <a:gd name="T23" fmla="*/ 141 h 141"/>
                <a:gd name="T24" fmla="*/ 122 w 122"/>
                <a:gd name="T25" fmla="*/ 139 h 141"/>
                <a:gd name="T26" fmla="*/ 43 w 122"/>
                <a:gd name="T27" fmla="*/ 91 h 141"/>
                <a:gd name="T28" fmla="*/ 59 w 122"/>
                <a:gd name="T29" fmla="*/ 53 h 141"/>
                <a:gd name="T30" fmla="*/ 62 w 122"/>
                <a:gd name="T31" fmla="*/ 53 h 141"/>
                <a:gd name="T32" fmla="*/ 79 w 122"/>
                <a:gd name="T33" fmla="*/ 91 h 141"/>
                <a:gd name="T34" fmla="*/ 43 w 122"/>
                <a:gd name="T35"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41">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indent="0">
                <a:buFont typeface="Arial" panose="020B0604020202020204" pitchFamily="34" charset="0"/>
                <a:buNone/>
              </a:pPr>
              <a:endParaRPr lang="en-US">
                <a:latin typeface="Calibri" panose="020F0502020204030204" pitchFamily="34" charset="0"/>
                <a:cs typeface="Calibri" panose="020F0502020204030204" pitchFamily="34" charset="0"/>
              </a:endParaRPr>
            </a:p>
          </p:txBody>
        </p:sp>
      </p:grpSp>
      <p:sp>
        <p:nvSpPr>
          <p:cNvPr id="26" name="Footer Placeholder 4">
            <a:extLst>
              <a:ext uri="{FF2B5EF4-FFF2-40B4-BE49-F238E27FC236}">
                <a16:creationId xmlns:a16="http://schemas.microsoft.com/office/drawing/2014/main" id="{DC1394EB-D225-44DD-B76A-DD17D8991BA5}"/>
              </a:ext>
            </a:extLst>
          </p:cNvPr>
          <p:cNvSpPr>
            <a:spLocks noGrp="1"/>
          </p:cNvSpPr>
          <p:nvPr>
            <p:ph type="ftr" sz="quarter" idx="3"/>
          </p:nvPr>
        </p:nvSpPr>
        <p:spPr>
          <a:xfrm>
            <a:off x="504000" y="6552000"/>
            <a:ext cx="7184400" cy="180000"/>
          </a:xfrm>
          <a:prstGeom prst="rect">
            <a:avLst/>
          </a:prstGeom>
        </p:spPr>
        <p:txBody>
          <a:bodyPr vert="horz" lIns="0" tIns="0" rIns="0" bIns="0" rtlCol="0" anchor="t" anchorCtr="0"/>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28" name="Slide Number Placeholder 5">
            <a:extLst>
              <a:ext uri="{FF2B5EF4-FFF2-40B4-BE49-F238E27FC236}">
                <a16:creationId xmlns:a16="http://schemas.microsoft.com/office/drawing/2014/main" id="{992EC01C-3D9B-4883-BB20-9A1F6FE827E0}"/>
              </a:ext>
            </a:extLst>
          </p:cNvPr>
          <p:cNvSpPr txBox="1">
            <a:spLocks/>
          </p:cNvSpPr>
          <p:nvPr userDrawn="1"/>
        </p:nvSpPr>
        <p:spPr>
          <a:xfrm>
            <a:off x="252000" y="6552000"/>
            <a:ext cx="216000" cy="180000"/>
          </a:xfrm>
          <a:prstGeom prst="rect">
            <a:avLst/>
          </a:prstGeom>
        </p:spPr>
        <p:txBody>
          <a:bodyPr vert="horz" wrap="square" lIns="0" tIns="0" rIns="0" bIns="0" rtlCol="0" anchor="t" anchorCtr="0">
            <a:noAutofit/>
          </a:bodyPr>
          <a:lstStyle>
            <a:defPPr>
              <a:defRPr lang="en-US"/>
            </a:defPPr>
            <a:lvl1pPr marL="0" algn="l" defTabSz="457200" rtl="0" eaLnBrk="1" latinLnBrk="0" hangingPunct="1">
              <a:defRPr sz="800" kern="1200">
                <a:solidFill>
                  <a:schemeClr val="tx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7CDB12-45E5-4FD7-AE50-9CB5AFC72BA1}" type="slidenum">
              <a:rPr lang="en-GB" smtClean="0"/>
              <a:pPr/>
              <a:t>‹#›</a:t>
            </a:fld>
            <a:endParaRPr lang="en-GB" dirty="0"/>
          </a:p>
        </p:txBody>
      </p:sp>
      <p:cxnSp>
        <p:nvCxnSpPr>
          <p:cNvPr id="29" name="Straight Connector 28">
            <a:extLst>
              <a:ext uri="{FF2B5EF4-FFF2-40B4-BE49-F238E27FC236}">
                <a16:creationId xmlns:a16="http://schemas.microsoft.com/office/drawing/2014/main" id="{DDEFCDE9-D2EF-4026-889B-E258D989A3A9}"/>
              </a:ext>
            </a:extLst>
          </p:cNvPr>
          <p:cNvCxnSpPr>
            <a:cxnSpLocks/>
          </p:cNvCxnSpPr>
          <p:nvPr userDrawn="1"/>
        </p:nvCxnSpPr>
        <p:spPr>
          <a:xfrm flipH="1">
            <a:off x="539496" y="452090"/>
            <a:ext cx="914400" cy="0"/>
          </a:xfrm>
          <a:prstGeom prst="line">
            <a:avLst/>
          </a:prstGeom>
          <a:ln w="28575">
            <a:gradFill>
              <a:gsLst>
                <a:gs pos="0">
                  <a:schemeClr val="accent3"/>
                </a:gs>
                <a:gs pos="100000">
                  <a:schemeClr val="accent5"/>
                </a:gs>
              </a:gsLst>
              <a:lin ang="0" scaled="0"/>
            </a:gra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53791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1A67C-27F6-4D94-B529-261C7B4C0C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F9EC17-5B06-4885-9D20-03DEDC4A2A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9A160B6-19C5-4622-97C0-28B50A28A72A}"/>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5" name="Footer Placeholder 4">
            <a:extLst>
              <a:ext uri="{FF2B5EF4-FFF2-40B4-BE49-F238E27FC236}">
                <a16:creationId xmlns:a16="http://schemas.microsoft.com/office/drawing/2014/main" id="{A0429DE5-3ABE-4A56-83BF-0DA126451B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597021-BAFD-47F5-B0D2-24E70FB027FF}"/>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1253248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DFC0B-5459-45A9-8BBD-E0221E29F7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9E6936-AE03-4D48-B8CE-A49D62A392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A1406D-C7E5-4240-BDAA-68BA161765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D8D8B84-635E-411C-91E1-35936490FC51}"/>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6" name="Footer Placeholder 5">
            <a:extLst>
              <a:ext uri="{FF2B5EF4-FFF2-40B4-BE49-F238E27FC236}">
                <a16:creationId xmlns:a16="http://schemas.microsoft.com/office/drawing/2014/main" id="{E586CED6-11DA-4F25-BBF6-0D12D462E6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014023-028B-4553-91AE-A8533572BD18}"/>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2929042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C6136-E62D-4DA1-9539-535842F1A6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A70235-0B1B-405F-A11A-D7852CED14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10B0D6-1A86-4B9F-9BFB-AC56C2696C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8C27CE-56F9-44CF-ABA8-DEEF1AB1E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66A324-6EF6-4C26-B41A-13B682CD820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25D3AC9-734E-4193-93C5-1F41DF7ACC75}"/>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8" name="Footer Placeholder 7">
            <a:extLst>
              <a:ext uri="{FF2B5EF4-FFF2-40B4-BE49-F238E27FC236}">
                <a16:creationId xmlns:a16="http://schemas.microsoft.com/office/drawing/2014/main" id="{C9CAA4C6-FBD7-42EA-A088-4C44C233E46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A567C2-3987-4562-96B1-D02D5255D247}"/>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296406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AB5D9-1BA2-4112-B3E4-12391AE9D4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323715-D5D9-4119-A40F-836B69924E92}"/>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4" name="Footer Placeholder 3">
            <a:extLst>
              <a:ext uri="{FF2B5EF4-FFF2-40B4-BE49-F238E27FC236}">
                <a16:creationId xmlns:a16="http://schemas.microsoft.com/office/drawing/2014/main" id="{7807DD4C-6EE6-4DA6-83DA-F92B2875C93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2267ED1-A950-455F-AE83-D4DF03408CB0}"/>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1658937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4DE3E9-05C6-4C5A-AEC8-65A2E6EE5B8D}"/>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3" name="Footer Placeholder 2">
            <a:extLst>
              <a:ext uri="{FF2B5EF4-FFF2-40B4-BE49-F238E27FC236}">
                <a16:creationId xmlns:a16="http://schemas.microsoft.com/office/drawing/2014/main" id="{A255E915-C2ED-424E-9E0E-C4385E9EE3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72E2E5-2270-496D-836B-34841BB770EB}"/>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1114256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A21B3-A37A-4C38-BAA2-C78C21F25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CDB9FE-E508-4C48-8168-E78786DB3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9BDBDAA-78C3-42DA-9250-8EA5125C6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088B93-EED4-46CE-99A5-2CF4CE00E301}"/>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6" name="Footer Placeholder 5">
            <a:extLst>
              <a:ext uri="{FF2B5EF4-FFF2-40B4-BE49-F238E27FC236}">
                <a16:creationId xmlns:a16="http://schemas.microsoft.com/office/drawing/2014/main" id="{BB6F63E7-9C35-46E5-A910-9150448A33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7A42A7-9ED3-47C9-B840-ACCAC3428922}"/>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1570889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CE239-7646-4ED3-9F16-7138DF368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441032C-9921-41FC-8E5B-5C3C82AF42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9BD715-C636-452C-B43D-D313C77B7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196920-2DD6-4540-BECE-F6188A216BF7}"/>
              </a:ext>
            </a:extLst>
          </p:cNvPr>
          <p:cNvSpPr>
            <a:spLocks noGrp="1"/>
          </p:cNvSpPr>
          <p:nvPr>
            <p:ph type="dt" sz="half" idx="10"/>
          </p:nvPr>
        </p:nvSpPr>
        <p:spPr/>
        <p:txBody>
          <a:bodyPr/>
          <a:lstStyle/>
          <a:p>
            <a:fld id="{627573E2-03BB-48F4-8074-BC4367DAB3B3}" type="datetimeFigureOut">
              <a:rPr lang="en-GB" smtClean="0"/>
              <a:t>13/02/2020</a:t>
            </a:fld>
            <a:endParaRPr lang="en-GB"/>
          </a:p>
        </p:txBody>
      </p:sp>
      <p:sp>
        <p:nvSpPr>
          <p:cNvPr id="6" name="Footer Placeholder 5">
            <a:extLst>
              <a:ext uri="{FF2B5EF4-FFF2-40B4-BE49-F238E27FC236}">
                <a16:creationId xmlns:a16="http://schemas.microsoft.com/office/drawing/2014/main" id="{3BE99F02-AD16-4242-BBF2-0F94540251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2324F3-E26D-4F59-81EA-FBA7BD03A0B8}"/>
              </a:ext>
            </a:extLst>
          </p:cNvPr>
          <p:cNvSpPr>
            <a:spLocks noGrp="1"/>
          </p:cNvSpPr>
          <p:nvPr>
            <p:ph type="sldNum" sz="quarter" idx="12"/>
          </p:nvPr>
        </p:nvSpPr>
        <p:spPr/>
        <p:txBody>
          <a:bodyPr/>
          <a:lstStyle/>
          <a:p>
            <a:fld id="{65498A75-FF7F-4B1C-8327-566DA135A42A}" type="slidenum">
              <a:rPr lang="en-GB" smtClean="0"/>
              <a:t>‹#›</a:t>
            </a:fld>
            <a:endParaRPr lang="en-GB"/>
          </a:p>
        </p:txBody>
      </p:sp>
    </p:spTree>
    <p:extLst>
      <p:ext uri="{BB962C8B-B14F-4D97-AF65-F5344CB8AC3E}">
        <p14:creationId xmlns:p14="http://schemas.microsoft.com/office/powerpoint/2010/main" val="1093278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E4A397-C25C-4C05-88FE-29760CC666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852BF2-EE8D-4D27-8591-D145CE90F8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BF3701-7A06-4B93-B952-27952B716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573E2-03BB-48F4-8074-BC4367DAB3B3}" type="datetimeFigureOut">
              <a:rPr lang="en-GB" smtClean="0"/>
              <a:t>13/02/2020</a:t>
            </a:fld>
            <a:endParaRPr lang="en-GB"/>
          </a:p>
        </p:txBody>
      </p:sp>
      <p:sp>
        <p:nvSpPr>
          <p:cNvPr id="5" name="Footer Placeholder 4">
            <a:extLst>
              <a:ext uri="{FF2B5EF4-FFF2-40B4-BE49-F238E27FC236}">
                <a16:creationId xmlns:a16="http://schemas.microsoft.com/office/drawing/2014/main" id="{107FFCCB-23FC-4353-9B74-D4C159CCEF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CCFFC0B-C601-4A7C-9C36-702B350DD1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98A75-FF7F-4B1C-8327-566DA135A42A}" type="slidenum">
              <a:rPr lang="en-GB" smtClean="0"/>
              <a:t>‹#›</a:t>
            </a:fld>
            <a:endParaRPr lang="en-GB"/>
          </a:p>
        </p:txBody>
      </p:sp>
    </p:spTree>
    <p:extLst>
      <p:ext uri="{BB962C8B-B14F-4D97-AF65-F5344CB8AC3E}">
        <p14:creationId xmlns:p14="http://schemas.microsoft.com/office/powerpoint/2010/main" val="2615074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04000" y="6552000"/>
            <a:ext cx="7184400" cy="180000"/>
          </a:xfrm>
          <a:prstGeom prst="rect">
            <a:avLst/>
          </a:prstGeom>
        </p:spPr>
        <p:txBody>
          <a:bodyPr vert="horz" wrap="square" lIns="0" tIns="0" rIns="0" bIns="0" rtlCol="0" anchor="t" anchorCtr="0">
            <a:noAutofit/>
          </a:bodyPr>
          <a:lstStyle>
            <a:lvl1pPr algn="l">
              <a:defRPr sz="800">
                <a:solidFill>
                  <a:schemeClr val="tx1"/>
                </a:solidFill>
                <a:latin typeface="Calibri" panose="020F0502020204030204" pitchFamily="34" charset="0"/>
                <a:cs typeface="Calibri" panose="020F0502020204030204" pitchFamily="34" charset="0"/>
              </a:defRPr>
            </a:lvl1pPr>
          </a:lstStyle>
          <a:p>
            <a:r>
              <a:rPr lang="en-GB" dirty="0"/>
              <a:t>© 2019 AVEVA Group plc and its subsidiaries. All rights reserved.</a:t>
            </a:r>
          </a:p>
        </p:txBody>
      </p:sp>
      <p:sp>
        <p:nvSpPr>
          <p:cNvPr id="2" name="Title Placeholder 1"/>
          <p:cNvSpPr>
            <a:spLocks noGrp="1"/>
          </p:cNvSpPr>
          <p:nvPr>
            <p:ph type="title"/>
          </p:nvPr>
        </p:nvSpPr>
        <p:spPr>
          <a:xfrm>
            <a:off x="504000" y="548640"/>
            <a:ext cx="11185080" cy="886968"/>
          </a:xfrm>
          <a:prstGeom prst="rect">
            <a:avLst/>
          </a:prstGeom>
        </p:spPr>
        <p:txBody>
          <a:bodyPr vert="horz" wrap="square" lIns="0" tIns="0" rIns="0" bIns="0" rtlCol="0" anchor="ctr"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04000" y="1704600"/>
            <a:ext cx="7362000" cy="4320000"/>
          </a:xfrm>
          <a:prstGeom prst="rect">
            <a:avLst/>
          </a:prstGeom>
        </p:spPr>
        <p:txBody>
          <a:bodyPr vert="horz" wrap="square"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Continuation level</a:t>
            </a:r>
          </a:p>
          <a:p>
            <a:pPr lvl="6"/>
            <a:r>
              <a:rPr lang="en-US" dirty="0"/>
              <a:t>Continuation level</a:t>
            </a:r>
          </a:p>
          <a:p>
            <a:pPr lvl="7"/>
            <a:r>
              <a:rPr lang="en-US" dirty="0"/>
              <a:t>Continuation level</a:t>
            </a:r>
          </a:p>
        </p:txBody>
      </p:sp>
      <p:sp>
        <p:nvSpPr>
          <p:cNvPr id="6" name="Slide Number Placeholder 5"/>
          <p:cNvSpPr>
            <a:spLocks noGrp="1"/>
          </p:cNvSpPr>
          <p:nvPr>
            <p:ph type="sldNum" sz="quarter" idx="4"/>
          </p:nvPr>
        </p:nvSpPr>
        <p:spPr>
          <a:xfrm>
            <a:off x="252000" y="6552000"/>
            <a:ext cx="216000" cy="180000"/>
          </a:xfrm>
          <a:prstGeom prst="rect">
            <a:avLst/>
          </a:prstGeom>
        </p:spPr>
        <p:txBody>
          <a:bodyPr vert="horz" wrap="square" lIns="0" tIns="0" rIns="0" bIns="0" rtlCol="0" anchor="t" anchorCtr="0">
            <a:noAutofit/>
          </a:bodyPr>
          <a:lstStyle>
            <a:lvl1pPr algn="l">
              <a:defRPr sz="800">
                <a:solidFill>
                  <a:schemeClr val="tx1"/>
                </a:solidFill>
                <a:latin typeface="Calibri" panose="020F0502020204030204" pitchFamily="34" charset="0"/>
                <a:cs typeface="Calibri" panose="020F0502020204030204" pitchFamily="34" charset="0"/>
              </a:defRPr>
            </a:lvl1pPr>
          </a:lstStyle>
          <a:p>
            <a:fld id="{267CDB12-45E5-4FD7-AE50-9CB5AFC72BA1}" type="slidenum">
              <a:rPr lang="en-GB" smtClean="0"/>
              <a:pPr/>
              <a:t>‹#›</a:t>
            </a:fld>
            <a:endParaRPr lang="en-GB" dirty="0"/>
          </a:p>
        </p:txBody>
      </p:sp>
      <p:sp>
        <p:nvSpPr>
          <p:cNvPr id="34" name="TextBox 33">
            <a:extLst>
              <a:ext uri="{FF2B5EF4-FFF2-40B4-BE49-F238E27FC236}">
                <a16:creationId xmlns:a16="http://schemas.microsoft.com/office/drawing/2014/main" id="{1BBB847E-1690-448B-9B8E-0CA2670235B1}"/>
              </a:ext>
            </a:extLst>
          </p:cNvPr>
          <p:cNvSpPr txBox="1"/>
          <p:nvPr/>
        </p:nvSpPr>
        <p:spPr>
          <a:xfrm>
            <a:off x="0" y="-372139"/>
            <a:ext cx="9144000" cy="246221"/>
          </a:xfrm>
          <a:prstGeom prst="rect">
            <a:avLst/>
          </a:prstGeom>
          <a:solidFill>
            <a:schemeClr val="bg1">
              <a:lumMod val="95000"/>
            </a:schemeClr>
          </a:solidFill>
        </p:spPr>
        <p:txBody>
          <a:bodyPr wrap="square" rtlCol="0">
            <a:spAutoFit/>
          </a:bodyPr>
          <a:lstStyle/>
          <a:p>
            <a:r>
              <a:rPr lang="en-GB" sz="1000" dirty="0">
                <a:solidFill>
                  <a:schemeClr val="tx1">
                    <a:lumMod val="85000"/>
                    <a:lumOff val="15000"/>
                  </a:schemeClr>
                </a:solidFill>
                <a:latin typeface="Calibri" panose="020F0502020204030204" pitchFamily="34" charset="0"/>
                <a:cs typeface="Calibri" panose="020F0502020204030204" pitchFamily="34" charset="0"/>
              </a:rPr>
              <a:t>When pasting slides</a:t>
            </a:r>
            <a:r>
              <a:rPr lang="en-GB" sz="1000" baseline="0" dirty="0">
                <a:solidFill>
                  <a:schemeClr val="tx1">
                    <a:lumMod val="85000"/>
                    <a:lumOff val="15000"/>
                  </a:schemeClr>
                </a:solidFill>
                <a:latin typeface="Calibri" panose="020F0502020204030204" pitchFamily="34" charset="0"/>
                <a:cs typeface="Calibri" panose="020F0502020204030204" pitchFamily="34" charset="0"/>
              </a:rPr>
              <a:t> in from another deck it is always worth resetting the slide.  Click “Home tab &gt; Reset”, then click “Layout” and choose a suitable slide layout.</a:t>
            </a:r>
            <a:endParaRPr lang="en-GB" sz="1000" dirty="0">
              <a:solidFill>
                <a:schemeClr val="tx1">
                  <a:lumMod val="85000"/>
                  <a:lumOff val="15000"/>
                </a:schemeClr>
              </a:solidFill>
              <a:latin typeface="Calibri" panose="020F0502020204030204" pitchFamily="34" charset="0"/>
              <a:cs typeface="Calibri" panose="020F0502020204030204" pitchFamily="34" charset="0"/>
            </a:endParaRPr>
          </a:p>
        </p:txBody>
      </p:sp>
      <p:grpSp>
        <p:nvGrpSpPr>
          <p:cNvPr id="17" name="Group 51">
            <a:extLst>
              <a:ext uri="{FF2B5EF4-FFF2-40B4-BE49-F238E27FC236}">
                <a16:creationId xmlns:a16="http://schemas.microsoft.com/office/drawing/2014/main" id="{7C21B4F0-18F8-4CA6-AEB7-984FA93FB645}"/>
              </a:ext>
            </a:extLst>
          </p:cNvPr>
          <p:cNvGrpSpPr>
            <a:grpSpLocks noChangeAspect="1"/>
          </p:cNvGrpSpPr>
          <p:nvPr/>
        </p:nvGrpSpPr>
        <p:grpSpPr bwMode="auto">
          <a:xfrm>
            <a:off x="10539492" y="6305176"/>
            <a:ext cx="1149588" cy="267392"/>
            <a:chOff x="3618" y="2108"/>
            <a:chExt cx="589" cy="137"/>
          </a:xfrm>
          <a:solidFill>
            <a:schemeClr val="tx2"/>
          </a:solidFill>
        </p:grpSpPr>
        <p:sp>
          <p:nvSpPr>
            <p:cNvPr id="20" name="Freeform 52">
              <a:extLst>
                <a:ext uri="{FF2B5EF4-FFF2-40B4-BE49-F238E27FC236}">
                  <a16:creationId xmlns:a16="http://schemas.microsoft.com/office/drawing/2014/main" id="{6D2208EB-CCE0-4C58-8053-2522F3D7DECF}"/>
                </a:ext>
              </a:extLst>
            </p:cNvPr>
            <p:cNvSpPr>
              <a:spLocks/>
            </p:cNvSpPr>
            <p:nvPr/>
          </p:nvSpPr>
          <p:spPr bwMode="auto">
            <a:xfrm>
              <a:off x="3878" y="2226"/>
              <a:ext cx="89" cy="19"/>
            </a:xfrm>
            <a:custGeom>
              <a:avLst/>
              <a:gdLst>
                <a:gd name="T0" fmla="*/ 0 w 93"/>
                <a:gd name="T1" fmla="*/ 19 h 20"/>
                <a:gd name="T2" fmla="*/ 0 w 93"/>
                <a:gd name="T3" fmla="*/ 2 h 20"/>
                <a:gd name="T4" fmla="*/ 2 w 93"/>
                <a:gd name="T5" fmla="*/ 0 h 20"/>
                <a:gd name="T6" fmla="*/ 92 w 93"/>
                <a:gd name="T7" fmla="*/ 0 h 20"/>
                <a:gd name="T8" fmla="*/ 93 w 93"/>
                <a:gd name="T9" fmla="*/ 2 h 20"/>
                <a:gd name="T10" fmla="*/ 93 w 93"/>
                <a:gd name="T11" fmla="*/ 19 h 20"/>
                <a:gd name="T12" fmla="*/ 92 w 93"/>
                <a:gd name="T13" fmla="*/ 20 h 20"/>
                <a:gd name="T14" fmla="*/ 2 w 93"/>
                <a:gd name="T15" fmla="*/ 20 h 20"/>
                <a:gd name="T16" fmla="*/ 0 w 93"/>
                <a:gd name="T17"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9"/>
                  </a:moveTo>
                  <a:cubicBezTo>
                    <a:pt x="0" y="2"/>
                    <a:pt x="0" y="2"/>
                    <a:pt x="0" y="2"/>
                  </a:cubicBezTo>
                  <a:cubicBezTo>
                    <a:pt x="0" y="1"/>
                    <a:pt x="1" y="0"/>
                    <a:pt x="2" y="0"/>
                  </a:cubicBezTo>
                  <a:cubicBezTo>
                    <a:pt x="92" y="0"/>
                    <a:pt x="92" y="0"/>
                    <a:pt x="92" y="0"/>
                  </a:cubicBezTo>
                  <a:cubicBezTo>
                    <a:pt x="93" y="0"/>
                    <a:pt x="93" y="1"/>
                    <a:pt x="93" y="2"/>
                  </a:cubicBezTo>
                  <a:cubicBezTo>
                    <a:pt x="93" y="19"/>
                    <a:pt x="93" y="19"/>
                    <a:pt x="93" y="19"/>
                  </a:cubicBezTo>
                  <a:cubicBezTo>
                    <a:pt x="93" y="19"/>
                    <a:pt x="93" y="20"/>
                    <a:pt x="92" y="20"/>
                  </a:cubicBezTo>
                  <a:cubicBezTo>
                    <a:pt x="2" y="20"/>
                    <a:pt x="2" y="20"/>
                    <a:pt x="2" y="20"/>
                  </a:cubicBezTo>
                  <a:cubicBezTo>
                    <a:pt x="1" y="20"/>
                    <a:pt x="0" y="19"/>
                    <a:pt x="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3" name="Freeform 53">
              <a:extLst>
                <a:ext uri="{FF2B5EF4-FFF2-40B4-BE49-F238E27FC236}">
                  <a16:creationId xmlns:a16="http://schemas.microsoft.com/office/drawing/2014/main" id="{862F87E6-C000-4342-976C-09B7B80376DD}"/>
                </a:ext>
              </a:extLst>
            </p:cNvPr>
            <p:cNvSpPr>
              <a:spLocks/>
            </p:cNvSpPr>
            <p:nvPr/>
          </p:nvSpPr>
          <p:spPr bwMode="auto">
            <a:xfrm>
              <a:off x="3878" y="2167"/>
              <a:ext cx="89" cy="20"/>
            </a:xfrm>
            <a:custGeom>
              <a:avLst/>
              <a:gdLst>
                <a:gd name="T0" fmla="*/ 0 w 93"/>
                <a:gd name="T1" fmla="*/ 18 h 20"/>
                <a:gd name="T2" fmla="*/ 0 w 93"/>
                <a:gd name="T3" fmla="*/ 2 h 20"/>
                <a:gd name="T4" fmla="*/ 2 w 93"/>
                <a:gd name="T5" fmla="*/ 0 h 20"/>
                <a:gd name="T6" fmla="*/ 92 w 93"/>
                <a:gd name="T7" fmla="*/ 0 h 20"/>
                <a:gd name="T8" fmla="*/ 93 w 93"/>
                <a:gd name="T9" fmla="*/ 2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2"/>
                    <a:pt x="0" y="2"/>
                    <a:pt x="0" y="2"/>
                  </a:cubicBezTo>
                  <a:cubicBezTo>
                    <a:pt x="0" y="1"/>
                    <a:pt x="1" y="0"/>
                    <a:pt x="2" y="0"/>
                  </a:cubicBezTo>
                  <a:cubicBezTo>
                    <a:pt x="92" y="0"/>
                    <a:pt x="92" y="0"/>
                    <a:pt x="92" y="0"/>
                  </a:cubicBezTo>
                  <a:cubicBezTo>
                    <a:pt x="93" y="0"/>
                    <a:pt x="93" y="1"/>
                    <a:pt x="93" y="2"/>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4" name="Freeform 54">
              <a:extLst>
                <a:ext uri="{FF2B5EF4-FFF2-40B4-BE49-F238E27FC236}">
                  <a16:creationId xmlns:a16="http://schemas.microsoft.com/office/drawing/2014/main" id="{535B626B-7D53-4E50-AFD7-7BCCB6DC5E6B}"/>
                </a:ext>
              </a:extLst>
            </p:cNvPr>
            <p:cNvSpPr>
              <a:spLocks/>
            </p:cNvSpPr>
            <p:nvPr/>
          </p:nvSpPr>
          <p:spPr bwMode="auto">
            <a:xfrm>
              <a:off x="3878" y="2109"/>
              <a:ext cx="89" cy="19"/>
            </a:xfrm>
            <a:custGeom>
              <a:avLst/>
              <a:gdLst>
                <a:gd name="T0" fmla="*/ 0 w 93"/>
                <a:gd name="T1" fmla="*/ 18 h 20"/>
                <a:gd name="T2" fmla="*/ 0 w 93"/>
                <a:gd name="T3" fmla="*/ 1 h 20"/>
                <a:gd name="T4" fmla="*/ 2 w 93"/>
                <a:gd name="T5" fmla="*/ 0 h 20"/>
                <a:gd name="T6" fmla="*/ 92 w 93"/>
                <a:gd name="T7" fmla="*/ 0 h 20"/>
                <a:gd name="T8" fmla="*/ 93 w 93"/>
                <a:gd name="T9" fmla="*/ 1 h 20"/>
                <a:gd name="T10" fmla="*/ 93 w 93"/>
                <a:gd name="T11" fmla="*/ 18 h 20"/>
                <a:gd name="T12" fmla="*/ 92 w 93"/>
                <a:gd name="T13" fmla="*/ 20 h 20"/>
                <a:gd name="T14" fmla="*/ 2 w 93"/>
                <a:gd name="T15" fmla="*/ 20 h 20"/>
                <a:gd name="T16" fmla="*/ 0 w 93"/>
                <a:gd name="T17"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0">
                  <a:moveTo>
                    <a:pt x="0" y="18"/>
                  </a:moveTo>
                  <a:cubicBezTo>
                    <a:pt x="0" y="1"/>
                    <a:pt x="0" y="1"/>
                    <a:pt x="0" y="1"/>
                  </a:cubicBezTo>
                  <a:cubicBezTo>
                    <a:pt x="0" y="0"/>
                    <a:pt x="1" y="0"/>
                    <a:pt x="2" y="0"/>
                  </a:cubicBezTo>
                  <a:cubicBezTo>
                    <a:pt x="92" y="0"/>
                    <a:pt x="92" y="0"/>
                    <a:pt x="92" y="0"/>
                  </a:cubicBezTo>
                  <a:cubicBezTo>
                    <a:pt x="93" y="0"/>
                    <a:pt x="93" y="0"/>
                    <a:pt x="93" y="1"/>
                  </a:cubicBezTo>
                  <a:cubicBezTo>
                    <a:pt x="93" y="18"/>
                    <a:pt x="93" y="18"/>
                    <a:pt x="93" y="18"/>
                  </a:cubicBezTo>
                  <a:cubicBezTo>
                    <a:pt x="93" y="19"/>
                    <a:pt x="93" y="20"/>
                    <a:pt x="92" y="20"/>
                  </a:cubicBezTo>
                  <a:cubicBezTo>
                    <a:pt x="2" y="20"/>
                    <a:pt x="2" y="20"/>
                    <a:pt x="2" y="20"/>
                  </a:cubicBezTo>
                  <a:cubicBezTo>
                    <a:pt x="1" y="20"/>
                    <a:pt x="0" y="19"/>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5" name="Freeform 55">
              <a:extLst>
                <a:ext uri="{FF2B5EF4-FFF2-40B4-BE49-F238E27FC236}">
                  <a16:creationId xmlns:a16="http://schemas.microsoft.com/office/drawing/2014/main" id="{D49E2098-365F-4A89-979D-39F9774295B8}"/>
                </a:ext>
              </a:extLst>
            </p:cNvPr>
            <p:cNvSpPr>
              <a:spLocks/>
            </p:cNvSpPr>
            <p:nvPr/>
          </p:nvSpPr>
          <p:spPr bwMode="auto">
            <a:xfrm>
              <a:off x="3741" y="2109"/>
              <a:ext cx="117" cy="136"/>
            </a:xfrm>
            <a:custGeom>
              <a:avLst/>
              <a:gdLst>
                <a:gd name="T0" fmla="*/ 21 w 122"/>
                <a:gd name="T1" fmla="*/ 1 h 140"/>
                <a:gd name="T2" fmla="*/ 60 w 122"/>
                <a:gd name="T3" fmla="*/ 88 h 140"/>
                <a:gd name="T4" fmla="*/ 63 w 122"/>
                <a:gd name="T5" fmla="*/ 88 h 140"/>
                <a:gd name="T6" fmla="*/ 100 w 122"/>
                <a:gd name="T7" fmla="*/ 1 h 140"/>
                <a:gd name="T8" fmla="*/ 102 w 122"/>
                <a:gd name="T9" fmla="*/ 0 h 140"/>
                <a:gd name="T10" fmla="*/ 120 w 122"/>
                <a:gd name="T11" fmla="*/ 0 h 140"/>
                <a:gd name="T12" fmla="*/ 122 w 122"/>
                <a:gd name="T13" fmla="*/ 2 h 140"/>
                <a:gd name="T14" fmla="*/ 63 w 122"/>
                <a:gd name="T15" fmla="*/ 139 h 140"/>
                <a:gd name="T16" fmla="*/ 60 w 122"/>
                <a:gd name="T17" fmla="*/ 139 h 140"/>
                <a:gd name="T18" fmla="*/ 0 w 122"/>
                <a:gd name="T19" fmla="*/ 2 h 140"/>
                <a:gd name="T20" fmla="*/ 2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3" y="88"/>
                  </a:cubicBezTo>
                  <a:cubicBezTo>
                    <a:pt x="100" y="1"/>
                    <a:pt x="100" y="1"/>
                    <a:pt x="100" y="1"/>
                  </a:cubicBezTo>
                  <a:cubicBezTo>
                    <a:pt x="101" y="0"/>
                    <a:pt x="101" y="0"/>
                    <a:pt x="102" y="0"/>
                  </a:cubicBezTo>
                  <a:cubicBezTo>
                    <a:pt x="120" y="0"/>
                    <a:pt x="120" y="0"/>
                    <a:pt x="120" y="0"/>
                  </a:cubicBezTo>
                  <a:cubicBezTo>
                    <a:pt x="121" y="0"/>
                    <a:pt x="122" y="1"/>
                    <a:pt x="122" y="2"/>
                  </a:cubicBezTo>
                  <a:cubicBezTo>
                    <a:pt x="63" y="139"/>
                    <a:pt x="63" y="139"/>
                    <a:pt x="63" y="139"/>
                  </a:cubicBezTo>
                  <a:cubicBezTo>
                    <a:pt x="62" y="140"/>
                    <a:pt x="60" y="140"/>
                    <a:pt x="60" y="139"/>
                  </a:cubicBezTo>
                  <a:cubicBezTo>
                    <a:pt x="0" y="2"/>
                    <a:pt x="0" y="2"/>
                    <a:pt x="0" y="2"/>
                  </a:cubicBezTo>
                  <a:cubicBezTo>
                    <a:pt x="0" y="1"/>
                    <a:pt x="0" y="0"/>
                    <a:pt x="2" y="0"/>
                  </a:cubicBezTo>
                  <a:cubicBezTo>
                    <a:pt x="20" y="0"/>
                    <a:pt x="20" y="0"/>
                    <a:pt x="20" y="0"/>
                  </a:cubicBezTo>
                  <a:cubicBezTo>
                    <a:pt x="21"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6" name="Freeform 56">
              <a:extLst>
                <a:ext uri="{FF2B5EF4-FFF2-40B4-BE49-F238E27FC236}">
                  <a16:creationId xmlns:a16="http://schemas.microsoft.com/office/drawing/2014/main" id="{89D5FBCA-68AC-488C-8856-D15B2A9C7224}"/>
                </a:ext>
              </a:extLst>
            </p:cNvPr>
            <p:cNvSpPr>
              <a:spLocks noEditPoints="1"/>
            </p:cNvSpPr>
            <p:nvPr/>
          </p:nvSpPr>
          <p:spPr bwMode="auto">
            <a:xfrm>
              <a:off x="3618" y="2108"/>
              <a:ext cx="136" cy="137"/>
            </a:xfrm>
            <a:custGeom>
              <a:avLst/>
              <a:gdLst>
                <a:gd name="T0" fmla="*/ 142 w 142"/>
                <a:gd name="T1" fmla="*/ 139 h 141"/>
                <a:gd name="T2" fmla="*/ 82 w 142"/>
                <a:gd name="T3" fmla="*/ 2 h 141"/>
                <a:gd name="T4" fmla="*/ 80 w 142"/>
                <a:gd name="T5" fmla="*/ 2 h 141"/>
                <a:gd name="T6" fmla="*/ 41 w 142"/>
                <a:gd name="T7" fmla="*/ 91 h 141"/>
                <a:gd name="T8" fmla="*/ 1 w 142"/>
                <a:gd name="T9" fmla="*/ 91 h 141"/>
                <a:gd name="T10" fmla="*/ 0 w 142"/>
                <a:gd name="T11" fmla="*/ 93 h 141"/>
                <a:gd name="T12" fmla="*/ 7 w 142"/>
                <a:gd name="T13" fmla="*/ 110 h 141"/>
                <a:gd name="T14" fmla="*/ 9 w 142"/>
                <a:gd name="T15" fmla="*/ 111 h 141"/>
                <a:gd name="T16" fmla="*/ 32 w 142"/>
                <a:gd name="T17" fmla="*/ 111 h 141"/>
                <a:gd name="T18" fmla="*/ 20 w 142"/>
                <a:gd name="T19" fmla="*/ 139 h 141"/>
                <a:gd name="T20" fmla="*/ 22 w 142"/>
                <a:gd name="T21" fmla="*/ 141 h 141"/>
                <a:gd name="T22" fmla="*/ 40 w 142"/>
                <a:gd name="T23" fmla="*/ 141 h 141"/>
                <a:gd name="T24" fmla="*/ 42 w 142"/>
                <a:gd name="T25" fmla="*/ 140 h 141"/>
                <a:gd name="T26" fmla="*/ 54 w 142"/>
                <a:gd name="T27" fmla="*/ 111 h 141"/>
                <a:gd name="T28" fmla="*/ 108 w 142"/>
                <a:gd name="T29" fmla="*/ 111 h 141"/>
                <a:gd name="T30" fmla="*/ 121 w 142"/>
                <a:gd name="T31" fmla="*/ 140 h 141"/>
                <a:gd name="T32" fmla="*/ 122 w 142"/>
                <a:gd name="T33" fmla="*/ 141 h 141"/>
                <a:gd name="T34" fmla="*/ 141 w 142"/>
                <a:gd name="T35" fmla="*/ 141 h 141"/>
                <a:gd name="T36" fmla="*/ 142 w 142"/>
                <a:gd name="T37" fmla="*/ 139 h 141"/>
                <a:gd name="T38" fmla="*/ 63 w 142"/>
                <a:gd name="T39" fmla="*/ 91 h 141"/>
                <a:gd name="T40" fmla="*/ 80 w 142"/>
                <a:gd name="T41" fmla="*/ 53 h 141"/>
                <a:gd name="T42" fmla="*/ 82 w 142"/>
                <a:gd name="T43" fmla="*/ 53 h 141"/>
                <a:gd name="T44" fmla="*/ 99 w 142"/>
                <a:gd name="T45" fmla="*/ 91 h 141"/>
                <a:gd name="T46" fmla="*/ 63 w 142"/>
                <a:gd name="T47"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2" h="141">
                  <a:moveTo>
                    <a:pt x="142" y="139"/>
                  </a:moveTo>
                  <a:cubicBezTo>
                    <a:pt x="82" y="2"/>
                    <a:pt x="82" y="2"/>
                    <a:pt x="82" y="2"/>
                  </a:cubicBezTo>
                  <a:cubicBezTo>
                    <a:pt x="82" y="0"/>
                    <a:pt x="80" y="0"/>
                    <a:pt x="80" y="2"/>
                  </a:cubicBezTo>
                  <a:cubicBezTo>
                    <a:pt x="41" y="91"/>
                    <a:pt x="41" y="91"/>
                    <a:pt x="41" y="91"/>
                  </a:cubicBezTo>
                  <a:cubicBezTo>
                    <a:pt x="1" y="91"/>
                    <a:pt x="1" y="91"/>
                    <a:pt x="1" y="91"/>
                  </a:cubicBezTo>
                  <a:cubicBezTo>
                    <a:pt x="0" y="91"/>
                    <a:pt x="0" y="92"/>
                    <a:pt x="0" y="93"/>
                  </a:cubicBezTo>
                  <a:cubicBezTo>
                    <a:pt x="7" y="110"/>
                    <a:pt x="7" y="110"/>
                    <a:pt x="7" y="110"/>
                  </a:cubicBezTo>
                  <a:cubicBezTo>
                    <a:pt x="8" y="111"/>
                    <a:pt x="8" y="111"/>
                    <a:pt x="9" y="111"/>
                  </a:cubicBezTo>
                  <a:cubicBezTo>
                    <a:pt x="32" y="111"/>
                    <a:pt x="32" y="111"/>
                    <a:pt x="32" y="111"/>
                  </a:cubicBezTo>
                  <a:cubicBezTo>
                    <a:pt x="20" y="139"/>
                    <a:pt x="20" y="139"/>
                    <a:pt x="20" y="139"/>
                  </a:cubicBezTo>
                  <a:cubicBezTo>
                    <a:pt x="20" y="140"/>
                    <a:pt x="21" y="141"/>
                    <a:pt x="22" y="141"/>
                  </a:cubicBezTo>
                  <a:cubicBezTo>
                    <a:pt x="40" y="141"/>
                    <a:pt x="40" y="141"/>
                    <a:pt x="40" y="141"/>
                  </a:cubicBezTo>
                  <a:cubicBezTo>
                    <a:pt x="41" y="141"/>
                    <a:pt x="42" y="141"/>
                    <a:pt x="42" y="140"/>
                  </a:cubicBezTo>
                  <a:cubicBezTo>
                    <a:pt x="54" y="111"/>
                    <a:pt x="54" y="111"/>
                    <a:pt x="54" y="111"/>
                  </a:cubicBezTo>
                  <a:cubicBezTo>
                    <a:pt x="108" y="111"/>
                    <a:pt x="108" y="111"/>
                    <a:pt x="108" y="111"/>
                  </a:cubicBezTo>
                  <a:cubicBezTo>
                    <a:pt x="121" y="140"/>
                    <a:pt x="121" y="140"/>
                    <a:pt x="121" y="140"/>
                  </a:cubicBezTo>
                  <a:cubicBezTo>
                    <a:pt x="121" y="141"/>
                    <a:pt x="122" y="141"/>
                    <a:pt x="122" y="141"/>
                  </a:cubicBezTo>
                  <a:cubicBezTo>
                    <a:pt x="141" y="141"/>
                    <a:pt x="141" y="141"/>
                    <a:pt x="141" y="141"/>
                  </a:cubicBezTo>
                  <a:cubicBezTo>
                    <a:pt x="142" y="141"/>
                    <a:pt x="142" y="140"/>
                    <a:pt x="142" y="139"/>
                  </a:cubicBezTo>
                  <a:close/>
                  <a:moveTo>
                    <a:pt x="63" y="91"/>
                  </a:moveTo>
                  <a:cubicBezTo>
                    <a:pt x="80" y="53"/>
                    <a:pt x="80" y="53"/>
                    <a:pt x="80" y="53"/>
                  </a:cubicBezTo>
                  <a:cubicBezTo>
                    <a:pt x="80" y="51"/>
                    <a:pt x="82" y="51"/>
                    <a:pt x="82" y="53"/>
                  </a:cubicBezTo>
                  <a:cubicBezTo>
                    <a:pt x="99" y="91"/>
                    <a:pt x="99" y="91"/>
                    <a:pt x="99" y="91"/>
                  </a:cubicBezTo>
                  <a:lnTo>
                    <a:pt x="6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7" name="Freeform 57">
              <a:extLst>
                <a:ext uri="{FF2B5EF4-FFF2-40B4-BE49-F238E27FC236}">
                  <a16:creationId xmlns:a16="http://schemas.microsoft.com/office/drawing/2014/main" id="{5183AD96-EA70-41DA-B6DF-B1792412B1F3}"/>
                </a:ext>
              </a:extLst>
            </p:cNvPr>
            <p:cNvSpPr>
              <a:spLocks/>
            </p:cNvSpPr>
            <p:nvPr/>
          </p:nvSpPr>
          <p:spPr bwMode="auto">
            <a:xfrm>
              <a:off x="3986" y="2109"/>
              <a:ext cx="117" cy="136"/>
            </a:xfrm>
            <a:custGeom>
              <a:avLst/>
              <a:gdLst>
                <a:gd name="T0" fmla="*/ 21 w 122"/>
                <a:gd name="T1" fmla="*/ 1 h 140"/>
                <a:gd name="T2" fmla="*/ 60 w 122"/>
                <a:gd name="T3" fmla="*/ 88 h 140"/>
                <a:gd name="T4" fmla="*/ 62 w 122"/>
                <a:gd name="T5" fmla="*/ 88 h 140"/>
                <a:gd name="T6" fmla="*/ 100 w 122"/>
                <a:gd name="T7" fmla="*/ 1 h 140"/>
                <a:gd name="T8" fmla="*/ 102 w 122"/>
                <a:gd name="T9" fmla="*/ 0 h 140"/>
                <a:gd name="T10" fmla="*/ 120 w 122"/>
                <a:gd name="T11" fmla="*/ 0 h 140"/>
                <a:gd name="T12" fmla="*/ 122 w 122"/>
                <a:gd name="T13" fmla="*/ 2 h 140"/>
                <a:gd name="T14" fmla="*/ 62 w 122"/>
                <a:gd name="T15" fmla="*/ 139 h 140"/>
                <a:gd name="T16" fmla="*/ 60 w 122"/>
                <a:gd name="T17" fmla="*/ 139 h 140"/>
                <a:gd name="T18" fmla="*/ 0 w 122"/>
                <a:gd name="T19" fmla="*/ 2 h 140"/>
                <a:gd name="T20" fmla="*/ 1 w 122"/>
                <a:gd name="T21" fmla="*/ 0 h 140"/>
                <a:gd name="T22" fmla="*/ 20 w 122"/>
                <a:gd name="T23" fmla="*/ 0 h 140"/>
                <a:gd name="T24" fmla="*/ 21 w 122"/>
                <a:gd name="T25"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40">
                  <a:moveTo>
                    <a:pt x="21" y="1"/>
                  </a:moveTo>
                  <a:cubicBezTo>
                    <a:pt x="60" y="88"/>
                    <a:pt x="60" y="88"/>
                    <a:pt x="60" y="88"/>
                  </a:cubicBezTo>
                  <a:cubicBezTo>
                    <a:pt x="60" y="89"/>
                    <a:pt x="62" y="89"/>
                    <a:pt x="62" y="88"/>
                  </a:cubicBezTo>
                  <a:cubicBezTo>
                    <a:pt x="100" y="1"/>
                    <a:pt x="100" y="1"/>
                    <a:pt x="100" y="1"/>
                  </a:cubicBezTo>
                  <a:cubicBezTo>
                    <a:pt x="100" y="0"/>
                    <a:pt x="101" y="0"/>
                    <a:pt x="102" y="0"/>
                  </a:cubicBezTo>
                  <a:cubicBezTo>
                    <a:pt x="120" y="0"/>
                    <a:pt x="120" y="0"/>
                    <a:pt x="120" y="0"/>
                  </a:cubicBezTo>
                  <a:cubicBezTo>
                    <a:pt x="121" y="0"/>
                    <a:pt x="122" y="1"/>
                    <a:pt x="122" y="2"/>
                  </a:cubicBezTo>
                  <a:cubicBezTo>
                    <a:pt x="62" y="139"/>
                    <a:pt x="62" y="139"/>
                    <a:pt x="62" y="139"/>
                  </a:cubicBezTo>
                  <a:cubicBezTo>
                    <a:pt x="62" y="140"/>
                    <a:pt x="60" y="140"/>
                    <a:pt x="60" y="139"/>
                  </a:cubicBezTo>
                  <a:cubicBezTo>
                    <a:pt x="0" y="2"/>
                    <a:pt x="0" y="2"/>
                    <a:pt x="0" y="2"/>
                  </a:cubicBezTo>
                  <a:cubicBezTo>
                    <a:pt x="0" y="1"/>
                    <a:pt x="0" y="0"/>
                    <a:pt x="1" y="0"/>
                  </a:cubicBezTo>
                  <a:cubicBezTo>
                    <a:pt x="20" y="0"/>
                    <a:pt x="20" y="0"/>
                    <a:pt x="20" y="0"/>
                  </a:cubicBezTo>
                  <a:cubicBezTo>
                    <a:pt x="20" y="0"/>
                    <a:pt x="21" y="0"/>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sp>
          <p:nvSpPr>
            <p:cNvPr id="28" name="Freeform 58">
              <a:extLst>
                <a:ext uri="{FF2B5EF4-FFF2-40B4-BE49-F238E27FC236}">
                  <a16:creationId xmlns:a16="http://schemas.microsoft.com/office/drawing/2014/main" id="{CEFC2FA5-C239-4646-8D11-C6FD2B8449FE}"/>
                </a:ext>
              </a:extLst>
            </p:cNvPr>
            <p:cNvSpPr>
              <a:spLocks noEditPoints="1"/>
            </p:cNvSpPr>
            <p:nvPr/>
          </p:nvSpPr>
          <p:spPr bwMode="auto">
            <a:xfrm>
              <a:off x="4090" y="2108"/>
              <a:ext cx="117" cy="137"/>
            </a:xfrm>
            <a:custGeom>
              <a:avLst/>
              <a:gdLst>
                <a:gd name="T0" fmla="*/ 122 w 122"/>
                <a:gd name="T1" fmla="*/ 139 h 141"/>
                <a:gd name="T2" fmla="*/ 62 w 122"/>
                <a:gd name="T3" fmla="*/ 2 h 141"/>
                <a:gd name="T4" fmla="*/ 59 w 122"/>
                <a:gd name="T5" fmla="*/ 2 h 141"/>
                <a:gd name="T6" fmla="*/ 0 w 122"/>
                <a:gd name="T7" fmla="*/ 139 h 141"/>
                <a:gd name="T8" fmla="*/ 2 w 122"/>
                <a:gd name="T9" fmla="*/ 141 h 141"/>
                <a:gd name="T10" fmla="*/ 20 w 122"/>
                <a:gd name="T11" fmla="*/ 141 h 141"/>
                <a:gd name="T12" fmla="*/ 21 w 122"/>
                <a:gd name="T13" fmla="*/ 140 h 141"/>
                <a:gd name="T14" fmla="*/ 34 w 122"/>
                <a:gd name="T15" fmla="*/ 111 h 141"/>
                <a:gd name="T16" fmla="*/ 88 w 122"/>
                <a:gd name="T17" fmla="*/ 111 h 141"/>
                <a:gd name="T18" fmla="*/ 100 w 122"/>
                <a:gd name="T19" fmla="*/ 140 h 141"/>
                <a:gd name="T20" fmla="*/ 102 w 122"/>
                <a:gd name="T21" fmla="*/ 141 h 141"/>
                <a:gd name="T22" fmla="*/ 120 w 122"/>
                <a:gd name="T23" fmla="*/ 141 h 141"/>
                <a:gd name="T24" fmla="*/ 122 w 122"/>
                <a:gd name="T25" fmla="*/ 139 h 141"/>
                <a:gd name="T26" fmla="*/ 43 w 122"/>
                <a:gd name="T27" fmla="*/ 91 h 141"/>
                <a:gd name="T28" fmla="*/ 59 w 122"/>
                <a:gd name="T29" fmla="*/ 53 h 141"/>
                <a:gd name="T30" fmla="*/ 62 w 122"/>
                <a:gd name="T31" fmla="*/ 53 h 141"/>
                <a:gd name="T32" fmla="*/ 79 w 122"/>
                <a:gd name="T33" fmla="*/ 91 h 141"/>
                <a:gd name="T34" fmla="*/ 43 w 122"/>
                <a:gd name="T35" fmla="*/ 9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2" h="141">
                  <a:moveTo>
                    <a:pt x="122" y="139"/>
                  </a:moveTo>
                  <a:cubicBezTo>
                    <a:pt x="62" y="2"/>
                    <a:pt x="62" y="2"/>
                    <a:pt x="62" y="2"/>
                  </a:cubicBezTo>
                  <a:cubicBezTo>
                    <a:pt x="62" y="0"/>
                    <a:pt x="60" y="0"/>
                    <a:pt x="59" y="2"/>
                  </a:cubicBezTo>
                  <a:cubicBezTo>
                    <a:pt x="0" y="139"/>
                    <a:pt x="0" y="139"/>
                    <a:pt x="0" y="139"/>
                  </a:cubicBezTo>
                  <a:cubicBezTo>
                    <a:pt x="0" y="140"/>
                    <a:pt x="0" y="141"/>
                    <a:pt x="2" y="141"/>
                  </a:cubicBezTo>
                  <a:cubicBezTo>
                    <a:pt x="20" y="141"/>
                    <a:pt x="20" y="141"/>
                    <a:pt x="20" y="141"/>
                  </a:cubicBezTo>
                  <a:cubicBezTo>
                    <a:pt x="21" y="141"/>
                    <a:pt x="21" y="141"/>
                    <a:pt x="21" y="140"/>
                  </a:cubicBezTo>
                  <a:cubicBezTo>
                    <a:pt x="34" y="111"/>
                    <a:pt x="34" y="111"/>
                    <a:pt x="34" y="111"/>
                  </a:cubicBezTo>
                  <a:cubicBezTo>
                    <a:pt x="88" y="111"/>
                    <a:pt x="88" y="111"/>
                    <a:pt x="88" y="111"/>
                  </a:cubicBezTo>
                  <a:cubicBezTo>
                    <a:pt x="100" y="140"/>
                    <a:pt x="100" y="140"/>
                    <a:pt x="100" y="140"/>
                  </a:cubicBezTo>
                  <a:cubicBezTo>
                    <a:pt x="101" y="141"/>
                    <a:pt x="101" y="141"/>
                    <a:pt x="102" y="141"/>
                  </a:cubicBezTo>
                  <a:cubicBezTo>
                    <a:pt x="120" y="141"/>
                    <a:pt x="120" y="141"/>
                    <a:pt x="120" y="141"/>
                  </a:cubicBezTo>
                  <a:cubicBezTo>
                    <a:pt x="121" y="141"/>
                    <a:pt x="122" y="140"/>
                    <a:pt x="122" y="139"/>
                  </a:cubicBezTo>
                  <a:close/>
                  <a:moveTo>
                    <a:pt x="43" y="91"/>
                  </a:moveTo>
                  <a:cubicBezTo>
                    <a:pt x="59" y="53"/>
                    <a:pt x="59" y="53"/>
                    <a:pt x="59" y="53"/>
                  </a:cubicBezTo>
                  <a:cubicBezTo>
                    <a:pt x="60" y="51"/>
                    <a:pt x="62" y="51"/>
                    <a:pt x="62" y="53"/>
                  </a:cubicBezTo>
                  <a:cubicBezTo>
                    <a:pt x="79" y="91"/>
                    <a:pt x="79" y="91"/>
                    <a:pt x="79" y="91"/>
                  </a:cubicBezTo>
                  <a:lnTo>
                    <a:pt x="43"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555437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914400" rtl="0" eaLnBrk="1" latinLnBrk="0" hangingPunct="1">
        <a:lnSpc>
          <a:spcPct val="95000"/>
        </a:lnSpc>
        <a:spcBef>
          <a:spcPct val="0"/>
        </a:spcBef>
        <a:buNone/>
        <a:defRPr sz="3600" b="0" kern="1200" cap="none" baseline="0">
          <a:solidFill>
            <a:srgbClr val="3D1152"/>
          </a:solidFill>
          <a:latin typeface="Calibri" panose="020F0502020204030204" pitchFamily="34" charset="0"/>
          <a:ea typeface="+mj-ea"/>
          <a:cs typeface="Calibri" panose="020F0502020204030204" pitchFamily="34" charset="0"/>
        </a:defRPr>
      </a:lvl1pPr>
    </p:titleStyle>
    <p:bodyStyle>
      <a:lvl1pPr marL="287338" indent="-287338" algn="l" defTabSz="914400" rtl="0" eaLnBrk="1" latinLnBrk="0" hangingPunct="1">
        <a:lnSpc>
          <a:spcPct val="110000"/>
        </a:lnSpc>
        <a:spcBef>
          <a:spcPts val="400"/>
        </a:spcBef>
        <a:spcAft>
          <a:spcPts val="600"/>
        </a:spcAft>
        <a:buClr>
          <a:srgbClr val="F70656"/>
        </a:buClr>
        <a:buSzPct val="100000"/>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631562" indent="-342900" algn="l" defTabSz="914400" rtl="0" eaLnBrk="1" latinLnBrk="0" hangingPunct="1">
        <a:lnSpc>
          <a:spcPct val="110000"/>
        </a:lnSpc>
        <a:spcBef>
          <a:spcPts val="400"/>
        </a:spcBef>
        <a:spcAft>
          <a:spcPts val="600"/>
        </a:spcAft>
        <a:buClr>
          <a:srgbClr val="F70656"/>
        </a:buClr>
        <a:buSzPct val="100000"/>
        <a:buFont typeface="Arial" panose="020B0604020202020204" pitchFamily="34" charset="0"/>
        <a:buChar char="•"/>
        <a:defRPr sz="2000" b="0" kern="1200">
          <a:solidFill>
            <a:schemeClr val="tx1"/>
          </a:solidFill>
          <a:latin typeface="Calibri" panose="020F0502020204030204" pitchFamily="34" charset="0"/>
          <a:ea typeface="+mn-ea"/>
          <a:cs typeface="Calibri" panose="020F0502020204030204" pitchFamily="34" charset="0"/>
        </a:defRPr>
      </a:lvl2pPr>
      <a:lvl3pPr marL="864000" indent="-287338" algn="l" defTabSz="914400" rtl="0" eaLnBrk="1" latinLnBrk="0" hangingPunct="1">
        <a:lnSpc>
          <a:spcPct val="110000"/>
        </a:lnSpc>
        <a:spcBef>
          <a:spcPts val="400"/>
        </a:spcBef>
        <a:spcAft>
          <a:spcPts val="600"/>
        </a:spcAft>
        <a:buClr>
          <a:srgbClr val="F70656"/>
        </a:buClr>
        <a:buSzPct val="100000"/>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3pPr>
      <a:lvl4pPr marL="1150938" indent="-287338" algn="l" defTabSz="914400" rtl="0" eaLnBrk="1" latinLnBrk="0" hangingPunct="1">
        <a:lnSpc>
          <a:spcPct val="110000"/>
        </a:lnSpc>
        <a:spcBef>
          <a:spcPts val="400"/>
        </a:spcBef>
        <a:spcAft>
          <a:spcPts val="600"/>
        </a:spcAft>
        <a:buClr>
          <a:srgbClr val="F70656"/>
        </a:buClr>
        <a:buSzPct val="100000"/>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439863" indent="-287338" algn="l" defTabSz="914400" rtl="0" eaLnBrk="1" latinLnBrk="0" hangingPunct="1">
        <a:lnSpc>
          <a:spcPct val="110000"/>
        </a:lnSpc>
        <a:spcBef>
          <a:spcPts val="400"/>
        </a:spcBef>
        <a:spcAft>
          <a:spcPts val="600"/>
        </a:spcAft>
        <a:buClr>
          <a:srgbClr val="F70656"/>
        </a:buClr>
        <a:buSzPct val="100000"/>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728000" indent="-288000" algn="l" defTabSz="914400" rtl="0" eaLnBrk="1" latinLnBrk="0" hangingPunct="1">
        <a:lnSpc>
          <a:spcPct val="110000"/>
        </a:lnSpc>
        <a:spcBef>
          <a:spcPts val="400"/>
        </a:spcBef>
        <a:spcAft>
          <a:spcPts val="600"/>
        </a:spcAft>
        <a:buClr>
          <a:srgbClr val="F70656"/>
        </a:buClr>
        <a:buSzPct val="100000"/>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6pPr>
      <a:lvl7pPr marL="2016000" indent="-288000" algn="l" defTabSz="914400" rtl="0" eaLnBrk="1" latinLnBrk="0" hangingPunct="1">
        <a:lnSpc>
          <a:spcPct val="110000"/>
        </a:lnSpc>
        <a:spcBef>
          <a:spcPts val="400"/>
        </a:spcBef>
        <a:spcAft>
          <a:spcPts val="600"/>
        </a:spcAft>
        <a:buClr>
          <a:srgbClr val="F70656"/>
        </a:buClr>
        <a:buSzPct val="100000"/>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7pPr>
      <a:lvl8pPr marL="2304000" indent="-288000" algn="l" defTabSz="914400" rtl="0" eaLnBrk="1" latinLnBrk="0" hangingPunct="1">
        <a:lnSpc>
          <a:spcPct val="110000"/>
        </a:lnSpc>
        <a:spcBef>
          <a:spcPts val="400"/>
        </a:spcBef>
        <a:spcAft>
          <a:spcPts val="600"/>
        </a:spcAft>
        <a:buClr>
          <a:srgbClr val="F70656"/>
        </a:buClr>
        <a:buSzPct val="100000"/>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48">
          <p15:clr>
            <a:srgbClr val="F26B43"/>
          </p15:clr>
        </p15:guide>
        <p15:guide id="2" pos="3840">
          <p15:clr>
            <a:srgbClr val="F26B43"/>
          </p15:clr>
        </p15:guide>
        <p15:guide id="3" pos="316">
          <p15:clr>
            <a:srgbClr val="F26B43"/>
          </p15:clr>
        </p15:guide>
        <p15:guide id="4" orient="horz" pos="230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6.xml"/><Relationship Id="rId4" Type="http://schemas.openxmlformats.org/officeDocument/2006/relationships/hyperlink" Target="https://sw.aveva.com/success-stories/xcellerex-achieves-significant-reductions-in-operating-costs-and-accelerates-time-to-mark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Shape 1087">
            <a:extLst>
              <a:ext uri="{FF2B5EF4-FFF2-40B4-BE49-F238E27FC236}">
                <a16:creationId xmlns:a16="http://schemas.microsoft.com/office/drawing/2014/main" id="{64893501-7D6A-4B3B-A3BD-9B351B071A4B}"/>
              </a:ext>
            </a:extLst>
          </p:cNvPr>
          <p:cNvPicPr preferRelativeResize="0">
            <a:picLocks noGrp="1"/>
          </p:cNvPicPr>
          <p:nvPr>
            <p:ph type="pic" sz="quarter" idx="17"/>
          </p:nvPr>
        </p:nvPicPr>
        <p:blipFill rotWithShape="1">
          <a:blip r:embed="rId3">
            <a:alphaModFix/>
            <a:extLst>
              <a:ext uri="{28A0092B-C50C-407E-A947-70E740481C1C}">
                <a14:useLocalDpi xmlns:a14="http://schemas.microsoft.com/office/drawing/2010/main"/>
              </a:ext>
            </a:extLst>
          </a:blip>
          <a:srcRect t="1721" b="1721"/>
          <a:stretch/>
        </p:blipFill>
        <p:spPr/>
      </p:pic>
      <p:sp>
        <p:nvSpPr>
          <p:cNvPr id="7" name="Text Placeholder 6"/>
          <p:cNvSpPr>
            <a:spLocks noGrp="1"/>
          </p:cNvSpPr>
          <p:nvPr>
            <p:ph type="body" sz="quarter" idx="15"/>
          </p:nvPr>
        </p:nvSpPr>
        <p:spPr/>
        <p:txBody>
          <a:bodyPr/>
          <a:lstStyle/>
          <a:p>
            <a:r>
              <a:rPr lang="en-US" dirty="0" err="1"/>
              <a:t>Xcellerex</a:t>
            </a:r>
            <a:r>
              <a:rPr lang="en-US" dirty="0"/>
              <a:t> </a:t>
            </a:r>
          </a:p>
          <a:p>
            <a:pPr lvl="1"/>
            <a:r>
              <a:rPr lang="en-US" dirty="0"/>
              <a:t>Marlborough, Massachusetts </a:t>
            </a:r>
          </a:p>
        </p:txBody>
      </p:sp>
      <p:sp>
        <p:nvSpPr>
          <p:cNvPr id="8" name="Text Placeholder 7"/>
          <p:cNvSpPr>
            <a:spLocks noGrp="1"/>
          </p:cNvSpPr>
          <p:nvPr>
            <p:ph type="body" sz="quarter" idx="16"/>
          </p:nvPr>
        </p:nvSpPr>
        <p:spPr/>
        <p:txBody>
          <a:bodyPr/>
          <a:lstStyle/>
          <a:p>
            <a:r>
              <a:rPr lang="en-US" dirty="0"/>
              <a:t>Industry: Life Sciences</a:t>
            </a:r>
          </a:p>
          <a:p>
            <a:r>
              <a:rPr lang="en-US" dirty="0"/>
              <a:t>Products: System Platform | InTouch HMI (Standard Edition) | </a:t>
            </a:r>
            <a:br>
              <a:rPr lang="en-US" dirty="0"/>
            </a:br>
            <a:r>
              <a:rPr lang="en-US" dirty="0"/>
              <a:t>Batch Management | Historian</a:t>
            </a:r>
          </a:p>
          <a:p>
            <a:pPr lvl="1"/>
            <a:r>
              <a:rPr lang="en-US" dirty="0"/>
              <a:t>“We’ve been able to reduce deployment time from 3-5 years to an amazing 12-18 months. This results in huge implementation savings and the ability to begin producing high value product 2 to 4 years sooner than </a:t>
            </a:r>
            <a:br>
              <a:rPr lang="en-US" dirty="0"/>
            </a:br>
            <a:r>
              <a:rPr lang="en-US" dirty="0"/>
              <a:t>traditional technology.”</a:t>
            </a:r>
          </a:p>
          <a:p>
            <a:r>
              <a:rPr lang="en-US" dirty="0"/>
              <a:t>John A. </a:t>
            </a:r>
            <a:r>
              <a:rPr lang="en-US" dirty="0" err="1"/>
              <a:t>Chickosky</a:t>
            </a:r>
            <a:r>
              <a:rPr lang="en-US" dirty="0"/>
              <a:t>, Chief Commercial Officer and President, Biosystems</a:t>
            </a:r>
          </a:p>
          <a:p>
            <a:endParaRPr lang="en-US" dirty="0"/>
          </a:p>
        </p:txBody>
      </p:sp>
      <p:sp>
        <p:nvSpPr>
          <p:cNvPr id="4" name="Content Placeholder 3"/>
          <p:cNvSpPr>
            <a:spLocks noGrp="1"/>
          </p:cNvSpPr>
          <p:nvPr>
            <p:ph idx="1"/>
          </p:nvPr>
        </p:nvSpPr>
        <p:spPr/>
        <p:txBody>
          <a:bodyPr/>
          <a:lstStyle/>
          <a:p>
            <a:r>
              <a:rPr lang="en-US" dirty="0"/>
              <a:t>Goals </a:t>
            </a:r>
          </a:p>
          <a:p>
            <a:pPr lvl="1"/>
            <a:r>
              <a:rPr lang="en-US" dirty="0"/>
              <a:t>Address the growing demands in the biomedical market space for more effective biopharmaceutical </a:t>
            </a:r>
            <a:br>
              <a:rPr lang="en-US" dirty="0"/>
            </a:br>
            <a:r>
              <a:rPr lang="en-US" dirty="0"/>
              <a:t>manufacturing processes </a:t>
            </a:r>
          </a:p>
          <a:p>
            <a:pPr lvl="1"/>
            <a:r>
              <a:rPr lang="en-US" dirty="0"/>
              <a:t>Develop a solution that would define a model for improving how biopharmaceuticals, vaccines and other therapeutics are developed, manufactured and commercialized </a:t>
            </a:r>
          </a:p>
          <a:p>
            <a:r>
              <a:rPr lang="en-US" dirty="0"/>
              <a:t>Challenges </a:t>
            </a:r>
          </a:p>
          <a:p>
            <a:pPr lvl="1"/>
            <a:r>
              <a:rPr lang="en-US" dirty="0"/>
              <a:t>Integrating complex technology with ultra-high levels of functionality was considered the greatest challenge in creating a biomanufacturing platform that employs a single-use technology, controlled environment modules, process automation and electronic batch records </a:t>
            </a:r>
          </a:p>
          <a:p>
            <a:r>
              <a:rPr lang="en-US" dirty="0"/>
              <a:t>Results</a:t>
            </a:r>
          </a:p>
          <a:p>
            <a:pPr lvl="1"/>
            <a:r>
              <a:rPr lang="en-US" dirty="0" err="1"/>
              <a:t>Xcellerex’s</a:t>
            </a:r>
            <a:r>
              <a:rPr lang="en-US" dirty="0"/>
              <a:t> </a:t>
            </a:r>
            <a:r>
              <a:rPr lang="en-US" dirty="0" err="1"/>
              <a:t>FlexFactory</a:t>
            </a:r>
            <a:r>
              <a:rPr lang="en-US" dirty="0"/>
              <a:t> achieves significant cost savings, including a capital investment reduction that can exceed </a:t>
            </a:r>
            <a:br>
              <a:rPr lang="en-US" dirty="0"/>
            </a:br>
            <a:r>
              <a:rPr lang="en-US" dirty="0"/>
              <a:t>60 percent</a:t>
            </a:r>
          </a:p>
          <a:p>
            <a:pPr lvl="1"/>
            <a:r>
              <a:rPr lang="en-US" dirty="0"/>
              <a:t>Reduces deployment time from three to five years to 12 to 18 months</a:t>
            </a:r>
          </a:p>
          <a:p>
            <a:pPr lvl="1"/>
            <a:r>
              <a:rPr lang="en-US" dirty="0"/>
              <a:t>The solution achieves an overall reduction in development time of nearly 60 percent, with an estimated 80 percent saving in rework time</a:t>
            </a:r>
          </a:p>
          <a:p>
            <a:pPr lvl="2"/>
            <a:endParaRPr lang="en-US" dirty="0"/>
          </a:p>
        </p:txBody>
      </p:sp>
      <p:sp>
        <p:nvSpPr>
          <p:cNvPr id="15" name="Footer Placeholder 14">
            <a:extLst>
              <a:ext uri="{FF2B5EF4-FFF2-40B4-BE49-F238E27FC236}">
                <a16:creationId xmlns:a16="http://schemas.microsoft.com/office/drawing/2014/main" id="{2BCC51C0-116D-DE42-ACB7-D86D0BC48B90}"/>
              </a:ext>
            </a:extLst>
          </p:cNvPr>
          <p:cNvSpPr>
            <a:spLocks noGrp="1"/>
          </p:cNvSpPr>
          <p:nvPr>
            <p:ph type="ftr" sz="quarter" idx="3"/>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2019 AVEVA Group plc and its subsidiaries. All rights reserved.</a:t>
            </a:r>
            <a:endParaRPr kumimoji="0" lang="en-GB"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6" name="Rectangle 15">
            <a:hlinkClick r:id="rId4"/>
            <a:extLst>
              <a:ext uri="{FF2B5EF4-FFF2-40B4-BE49-F238E27FC236}">
                <a16:creationId xmlns:a16="http://schemas.microsoft.com/office/drawing/2014/main" id="{21BBB6D1-151B-4442-9CF0-185477FED9B0}"/>
              </a:ext>
            </a:extLst>
          </p:cNvPr>
          <p:cNvSpPr/>
          <p:nvPr/>
        </p:nvSpPr>
        <p:spPr>
          <a:xfrm>
            <a:off x="7699248" y="5290507"/>
            <a:ext cx="958965" cy="2254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1920" tIns="121920" rIns="121920" bIns="121920"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7" b="0" i="0" u="none" strike="noStrike" kern="1200" cap="none" spc="53" normalizeH="0" baseline="0" noProof="0" dirty="0">
                <a:ln>
                  <a:noFill/>
                </a:ln>
                <a:solidFill>
                  <a:prstClr val="white"/>
                </a:solidFill>
                <a:effectLst/>
                <a:uLnTx/>
                <a:uFillTx/>
                <a:latin typeface="Calibri" panose="020F0502020204030204"/>
                <a:ea typeface="+mn-ea"/>
                <a:cs typeface="+mn-cs"/>
              </a:rPr>
              <a:t>LEARN MORE</a:t>
            </a:r>
          </a:p>
        </p:txBody>
      </p:sp>
    </p:spTree>
    <p:extLst>
      <p:ext uri="{BB962C8B-B14F-4D97-AF65-F5344CB8AC3E}">
        <p14:creationId xmlns:p14="http://schemas.microsoft.com/office/powerpoint/2010/main" val="4148859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VEVA_v1_Theme">
  <a:themeElements>
    <a:clrScheme name="Custom 7">
      <a:dk1>
        <a:srgbClr val="000000"/>
      </a:dk1>
      <a:lt1>
        <a:sysClr val="window" lastClr="FFFFFF"/>
      </a:lt1>
      <a:dk2>
        <a:srgbClr val="3D1152"/>
      </a:dk2>
      <a:lt2>
        <a:srgbClr val="FFFFFF"/>
      </a:lt2>
      <a:accent1>
        <a:srgbClr val="6B04A8"/>
      </a:accent1>
      <a:accent2>
        <a:srgbClr val="3F3F3F"/>
      </a:accent2>
      <a:accent3>
        <a:srgbClr val="F70656"/>
      </a:accent3>
      <a:accent4>
        <a:srgbClr val="AAAAAA"/>
      </a:accent4>
      <a:accent5>
        <a:srgbClr val="FFBC00"/>
      </a:accent5>
      <a:accent6>
        <a:srgbClr val="C530FF"/>
      </a:accent6>
      <a:hlink>
        <a:srgbClr val="069BFA"/>
      </a:hlink>
      <a:folHlink>
        <a:srgbClr val="013274"/>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EVA_v1_Theme" id="{67D88D38-7CED-4C6E-B9E6-85F609254E3F}" vid="{BB564970-41A4-4C1A-8855-1FD755E7BD8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5408B8B379D440863DA842E85A3421" ma:contentTypeVersion="19" ma:contentTypeDescription="Create a new document." ma:contentTypeScope="" ma:versionID="2e14b493a2c6d4a2e6da7e27b167f638">
  <xsd:schema xmlns:xsd="http://www.w3.org/2001/XMLSchema" xmlns:xs="http://www.w3.org/2001/XMLSchema" xmlns:p="http://schemas.microsoft.com/office/2006/metadata/properties" xmlns:ns2="6c40f4e7-a85e-48c3-99f3-b85063776b26" xmlns:ns3="5cb96cd8-23b4-4a2c-b864-070c2404a292" targetNamespace="http://schemas.microsoft.com/office/2006/metadata/properties" ma:root="true" ma:fieldsID="c48f800d66c03973878c09bdc0b52476" ns2:_="" ns3:_="">
    <xsd:import namespace="6c40f4e7-a85e-48c3-99f3-b85063776b26"/>
    <xsd:import namespace="5cb96cd8-23b4-4a2c-b864-070c2404a292"/>
    <xsd:element name="properties">
      <xsd:complexType>
        <xsd:sequence>
          <xsd:element name="documentManagement">
            <xsd:complexType>
              <xsd:all>
                <xsd:element ref="ns2:_dlc_DocIdUrl" minOccurs="0"/>
                <xsd:element ref="ns3:Security" minOccurs="0"/>
                <xsd:element ref="ns3:Security0" minOccurs="0"/>
                <xsd:element ref="ns2:_dlc_DocId" minOccurs="0"/>
                <xsd:element ref="ns2:_dlc_DocIdPersistId" minOccurs="0"/>
                <xsd:element ref="ns3:MediaServiceMetadata" minOccurs="0"/>
                <xsd:element ref="ns3:MediaServiceFastMetadata" minOccurs="0"/>
                <xsd:element ref="ns2:SharedWithUsers" minOccurs="0"/>
                <xsd:element ref="ns2:SharedWithDetails"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Acc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40f4e7-a85e-48c3-99f3-b85063776b26" elementFormDefault="qualified">
    <xsd:import namespace="http://schemas.microsoft.com/office/2006/documentManagement/types"/>
    <xsd:import namespace="http://schemas.microsoft.com/office/infopath/2007/PartnerControls"/>
    <xsd:element name="_dlc_DocIdUrl" ma:index="2"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 ma:index="8" nillable="true" ma:displayName="Document ID Value" ma:description="The value of the document ID assigned to this item." ma:hidden="true" ma:internalName="_dlc_DocId" ma:readOnly="false">
      <xsd:simpleType>
        <xsd:restriction base="dms:Text"/>
      </xsd:simpleType>
    </xsd:element>
    <xsd:element name="_dlc_DocIdPersistId" ma:index="10" nillable="true" ma:displayName="Persist ID" ma:description="Keep ID on add." ma:hidden="true" ma:internalName="_dlc_DocIdPersistId" ma:readOnly="false">
      <xsd:simpleType>
        <xsd:restriction base="dms:Boolean"/>
      </xsd:simpleType>
    </xsd:element>
    <xsd:element name="SharedWithUsers" ma:index="13"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b96cd8-23b4-4a2c-b864-070c2404a292" elementFormDefault="qualified">
    <xsd:import namespace="http://schemas.microsoft.com/office/2006/documentManagement/types"/>
    <xsd:import namespace="http://schemas.microsoft.com/office/infopath/2007/PartnerControls"/>
    <xsd:element name="Security" ma:index="3" nillable="true" ma:displayName="Usage" ma:description="If Internal this must not be used with customers" ma:format="Dropdown" ma:internalName="Security" ma:readOnly="false">
      <xsd:simpleType>
        <xsd:restriction base="dms:Choice">
          <xsd:enumeration value="Internal Only"/>
          <xsd:enumeration value="External"/>
        </xsd:restriction>
      </xsd:simpleType>
    </xsd:element>
    <xsd:element name="Security0" ma:index="4" nillable="true" ma:displayName="Can be shared with" ma:description="This gives details on which category is able to see this item." ma:format="Dropdown" ma:internalName="Security0" ma:requiredMultiChoice="true">
      <xsd:complexType>
        <xsd:complexContent>
          <xsd:extension base="dms:MultiChoice">
            <xsd:sequence>
              <xsd:element name="Value" maxOccurs="unbounded" minOccurs="0" nillable="true">
                <xsd:simpleType>
                  <xsd:restriction base="dms:Choice">
                    <xsd:enumeration value="AVEVA"/>
                    <xsd:enumeration value="Distributors"/>
                    <xsd:enumeration value="Specialist Solution Providers"/>
                    <xsd:enumeration value="System Integrators"/>
                    <xsd:enumeration value="Technology Partners"/>
                    <xsd:enumeration value="OEM"/>
                    <xsd:enumeration value="Schneider"/>
                    <xsd:enumeration value="Alliance Partners"/>
                    <xsd:enumeration value="All"/>
                  </xsd:restriction>
                </xsd:simpleType>
              </xsd:element>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true">
      <xsd:simpleType>
        <xsd:restriction base="dms:Note"/>
      </xsd:simpleType>
    </xsd:element>
    <xsd:element name="MediaServiceAutoTags" ma:index="18" nillable="true" ma:displayName="Tags" ma:hidden="true"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hidden="true" ma:internalName="MediaServiceOCR" ma:readOnly="true">
      <xsd:simpleType>
        <xsd:restriction base="dms:Note"/>
      </xsd:simpleType>
    </xsd:element>
    <xsd:element name="Access" ma:index="24" nillable="true" ma:displayName="Access" ma:hidden="true" ma:internalName="Access"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6c40f4e7-a85e-48c3-99f3-b85063776b26">SALE-2041085185-145</_dlc_DocId>
    <_dlc_DocIdUrl xmlns="6c40f4e7-a85e-48c3-99f3-b85063776b26">
      <Url>https://aveva.sharepoint.com/teams/Sales/Enablement/Highspot/_layouts/15/DocIdRedir.aspx?ID=SALE-2041085185-145</Url>
      <Description>SALE-2041085185-145</Description>
    </_dlc_DocIdUrl>
    <Security xmlns="5cb96cd8-23b4-4a2c-b864-070c2404a292">External</Security>
    <Access xmlns="5cb96cd8-23b4-4a2c-b864-070c2404a292" xsi:nil="true"/>
    <_dlc_DocIdPersistId xmlns="6c40f4e7-a85e-48c3-99f3-b85063776b26" xsi:nil="true"/>
    <Security0 xmlns="5cb96cd8-23b4-4a2c-b864-070c2404a292">
      <Value>All</Value>
    </Security0>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1F15C21-F35E-4823-B980-0B54B7C0B06A}"/>
</file>

<file path=customXml/itemProps2.xml><?xml version="1.0" encoding="utf-8"?>
<ds:datastoreItem xmlns:ds="http://schemas.openxmlformats.org/officeDocument/2006/customXml" ds:itemID="{C9C8CBBA-8E4A-4E4B-9712-7955314B4156}">
  <ds:schemaRefs>
    <ds:schemaRef ds:uri="http://schemas.microsoft.com/sharepoint/v3/contenttype/forms"/>
  </ds:schemaRefs>
</ds:datastoreItem>
</file>

<file path=customXml/itemProps3.xml><?xml version="1.0" encoding="utf-8"?>
<ds:datastoreItem xmlns:ds="http://schemas.openxmlformats.org/officeDocument/2006/customXml" ds:itemID="{259B2324-62B6-4806-8B35-A0BEDDF9210A}">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8991fff-e89c-4931-8e0a-22806cf1ed60"/>
    <ds:schemaRef ds:uri="http://purl.org/dc/elements/1.1/"/>
    <ds:schemaRef ds:uri="http://www.w3.org/XML/1998/namespace"/>
    <ds:schemaRef ds:uri="http://purl.org/dc/dcmitype/"/>
  </ds:schemaRefs>
</ds:datastoreItem>
</file>

<file path=customXml/itemProps4.xml><?xml version="1.0" encoding="utf-8"?>
<ds:datastoreItem xmlns:ds="http://schemas.openxmlformats.org/officeDocument/2006/customXml" ds:itemID="{5B438DFC-6E4A-4644-96F4-E27BF8DCC3B7}"/>
</file>

<file path=docProps/app.xml><?xml version="1.0" encoding="utf-8"?>
<Properties xmlns="http://schemas.openxmlformats.org/officeDocument/2006/extended-properties" xmlns:vt="http://schemas.openxmlformats.org/officeDocument/2006/docPropsVTypes">
  <TotalTime>0</TotalTime>
  <Words>50</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AVEVA_v1_Theme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Mihaela Golan</dc:creator>
  <cp:lastModifiedBy>Mihaela Golan</cp:lastModifiedBy>
  <cp:revision>1</cp:revision>
  <dcterms:created xsi:type="dcterms:W3CDTF">2020-02-13T16:45:45Z</dcterms:created>
  <dcterms:modified xsi:type="dcterms:W3CDTF">2020-02-13T16:46:02Z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0x0101001A5408B8B379D440863DA842E85A3421</vt:lpwstr>
  </property>
  <property fmtid="{D5CDD505-2E9C-101B-9397-08002B2CF9AE}" pid="3" name="_dlc_DocIdItemGuid">
    <vt:lpwstr>8b0cb519-a382-4cd7-8d3b-8c20c709d365</vt:lpwstr>
  </property>
</Properties>
</file>