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25.xml" ContentType="application/vnd.openxmlformats-officedocument.presentationml.slideLayout+xml"/>
  <Override PartName="/ppt/notesSlides/notesSlide1.xml" ContentType="application/vnd.openxmlformats-officedocument.presentationml.notesSlide+xml"/>
  <Override PartName="/ppt/slideLayouts/slideLayout24.xml" ContentType="application/vnd.openxmlformats-officedocument.presentationml.slideLayout+xml"/>
  <Override PartName="/ppt/slideLayouts/slideLayout26.xml" ContentType="application/vnd.openxmlformats-officedocument.presentationml.slideLayout+xml"/>
  <Override PartName="/ppt/slideLayouts/slideLayout2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23.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2.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9" autoAdjust="0"/>
    <p:restoredTop sz="94660"/>
  </p:normalViewPr>
  <p:slideViewPr>
    <p:cSldViewPr snapToGrid="0">
      <p:cViewPr varScale="1">
        <p:scale>
          <a:sx n="42" d="100"/>
          <a:sy n="42" d="100"/>
        </p:scale>
        <p:origin x="69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DA0A6D-F8B5-4F4D-931D-6DBF2BB462F3}" type="datetimeFigureOut">
              <a:rPr lang="en-GB" smtClean="0"/>
              <a:t>13/02/2020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FE619-8526-4D7B-8A00-BFA51A661C84}" type="slidenum">
              <a:rPr lang="en-GB" smtClean="0"/>
              <a:t>‹#›</a:t>
            </a:fld>
            <a:endParaRPr lang="en-GB"/>
          </a:p>
        </p:txBody>
      </p:sp>
    </p:spTree>
    <p:extLst>
      <p:ext uri="{BB962C8B-B14F-4D97-AF65-F5344CB8AC3E}">
        <p14:creationId xmlns:p14="http://schemas.microsoft.com/office/powerpoint/2010/main" val="2626449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F34D1A-B7E5-DE48-8EA9-859D9DE6365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643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BC9B-F2A2-4A77-A1B7-3C03D71E04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B8909AA-D5B4-453A-AFEB-0006A1221B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0DAF391-130D-4B9F-BBD8-9D022742B0AC}"/>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5" name="Footer Placeholder 4">
            <a:extLst>
              <a:ext uri="{FF2B5EF4-FFF2-40B4-BE49-F238E27FC236}">
                <a16:creationId xmlns:a16="http://schemas.microsoft.com/office/drawing/2014/main" id="{FD3DD43C-907B-4966-8E3F-E63311E27C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CE6D1F-BE0F-48AE-8982-AEA9AE68F0A6}"/>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221537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1021F-F33D-460D-BE22-8259AF6B8D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1024E2-DA65-456C-AF56-3B3C9BF6877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9EA427-E241-460E-AF32-93654AEBA53A}"/>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5" name="Footer Placeholder 4">
            <a:extLst>
              <a:ext uri="{FF2B5EF4-FFF2-40B4-BE49-F238E27FC236}">
                <a16:creationId xmlns:a16="http://schemas.microsoft.com/office/drawing/2014/main" id="{872CB34A-3BBD-4E3E-A056-083C9ADFEF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6E07E3-3F63-43B8-B924-077C7859F6B9}"/>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130463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593FB4-9E85-4913-89EE-BC49E7867C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B3A03F-1061-4B61-B517-BAF4B90075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6407AC-C23C-4633-B2EB-20CAE35E8244}"/>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5" name="Footer Placeholder 4">
            <a:extLst>
              <a:ext uri="{FF2B5EF4-FFF2-40B4-BE49-F238E27FC236}">
                <a16:creationId xmlns:a16="http://schemas.microsoft.com/office/drawing/2014/main" id="{7279DED9-A734-4AE1-BB88-6C9BB3ED0F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81FD54-2A7C-4EFA-A909-AA23A7809956}"/>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3879583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587361"/>
            <a:ext cx="11185080" cy="804198"/>
          </a:xfrm>
        </p:spPr>
        <p:txBody>
          <a:bodyPr wrap="square" tIns="0" bIns="0"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3" name="Content Placeholder 2"/>
          <p:cNvSpPr>
            <a:spLocks noGrp="1"/>
          </p:cNvSpPr>
          <p:nvPr>
            <p:ph idx="1"/>
          </p:nvPr>
        </p:nvSpPr>
        <p:spPr>
          <a:xfrm>
            <a:off x="504000" y="1929383"/>
            <a:ext cx="11185080" cy="4171165"/>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cxnSp>
        <p:nvCxnSpPr>
          <p:cNvPr id="6" name="Straight Connector 5">
            <a:extLst>
              <a:ext uri="{FF2B5EF4-FFF2-40B4-BE49-F238E27FC236}">
                <a16:creationId xmlns:a16="http://schemas.microsoft.com/office/drawing/2014/main" id="{0E60D98B-EF2F-4F66-BDC3-D6083617DF31}"/>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8" name="Text Placeholder 7">
            <a:extLst>
              <a:ext uri="{FF2B5EF4-FFF2-40B4-BE49-F238E27FC236}">
                <a16:creationId xmlns:a16="http://schemas.microsoft.com/office/drawing/2014/main" id="{2D2CB7B5-7609-4CEF-BB73-071C9A965173}"/>
              </a:ext>
            </a:extLst>
          </p:cNvPr>
          <p:cNvSpPr>
            <a:spLocks noGrp="1"/>
          </p:cNvSpPr>
          <p:nvPr>
            <p:ph type="body" sz="quarter" idx="13" hasCustomPrompt="1"/>
          </p:nvPr>
        </p:nvSpPr>
        <p:spPr>
          <a:xfrm>
            <a:off x="504000" y="1426464"/>
            <a:ext cx="11183112" cy="321627"/>
          </a:xfrm>
        </p:spPr>
        <p:txBody>
          <a:bodyPr lIns="0">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spTree>
    <p:extLst>
      <p:ext uri="{BB962C8B-B14F-4D97-AF65-F5344CB8AC3E}">
        <p14:creationId xmlns:p14="http://schemas.microsoft.com/office/powerpoint/2010/main" val="470626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587361"/>
            <a:ext cx="1118508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7" name="Text Placeholder 7">
            <a:extLst>
              <a:ext uri="{FF2B5EF4-FFF2-40B4-BE49-F238E27FC236}">
                <a16:creationId xmlns:a16="http://schemas.microsoft.com/office/drawing/2014/main" id="{7E777591-E36C-4055-B5FF-2F0E7E02A135}"/>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9" name="Straight Connector 8">
            <a:extLst>
              <a:ext uri="{FF2B5EF4-FFF2-40B4-BE49-F238E27FC236}">
                <a16:creationId xmlns:a16="http://schemas.microsoft.com/office/drawing/2014/main" id="{68F5FB39-87CC-461F-8734-808C0D36A755}"/>
              </a:ext>
            </a:extLst>
          </p:cNvPr>
          <p:cNvCxnSpPr>
            <a:cxnSpLocks/>
          </p:cNvCxnSpPr>
          <p:nvPr userDrawn="1"/>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2189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Tree>
    <p:extLst>
      <p:ext uri="{BB962C8B-B14F-4D97-AF65-F5344CB8AC3E}">
        <p14:creationId xmlns:p14="http://schemas.microsoft.com/office/powerpoint/2010/main" val="793248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ullets option">
    <p:bg>
      <p:bgPr>
        <a:solidFill>
          <a:schemeClr val="tx2"/>
        </a:solidFill>
        <a:effectLst/>
      </p:bgPr>
    </p:bg>
    <p:spTree>
      <p:nvGrpSpPr>
        <p:cNvPr id="1" name=""/>
        <p:cNvGrpSpPr/>
        <p:nvPr/>
      </p:nvGrpSpPr>
      <p:grpSpPr>
        <a:xfrm>
          <a:off x="0" y="0"/>
          <a:ext cx="0" cy="0"/>
          <a:chOff x="0" y="0"/>
          <a:chExt cx="0" cy="0"/>
        </a:xfrm>
      </p:grpSpPr>
      <p:sp>
        <p:nvSpPr>
          <p:cNvPr id="25" name="Picture Placeholder 3">
            <a:extLst>
              <a:ext uri="{FF2B5EF4-FFF2-40B4-BE49-F238E27FC236}">
                <a16:creationId xmlns:a16="http://schemas.microsoft.com/office/drawing/2014/main" id="{FC293AC8-10B8-4969-B6D2-FA05ED9AE145}"/>
              </a:ext>
            </a:extLst>
          </p:cNvPr>
          <p:cNvSpPr>
            <a:spLocks noGrp="1"/>
          </p:cNvSpPr>
          <p:nvPr>
            <p:ph type="pic" sz="quarter" idx="15" hasCustomPrompt="1"/>
          </p:nvPr>
        </p:nvSpPr>
        <p:spPr>
          <a:xfrm>
            <a:off x="6215790" y="0"/>
            <a:ext cx="5976209" cy="6879600"/>
          </a:xfrm>
          <a:prstGeom prst="rect">
            <a:avLst/>
          </a:prstGeom>
          <a:solidFill>
            <a:schemeClr val="tx1">
              <a:alpha val="10000"/>
            </a:schemeClr>
          </a:solidFill>
          <a:ln>
            <a:noFill/>
          </a:ln>
        </p:spPr>
        <p:txBody>
          <a:bodyPr anchor="ctr"/>
          <a:lstStyle>
            <a:lvl1pPr marL="0" indent="0" algn="ctr">
              <a:buNone/>
              <a:defRPr sz="2000">
                <a:solidFill>
                  <a:schemeClr val="bg1"/>
                </a:solidFill>
                <a:latin typeface="Calibri" panose="020F0502020204030204" pitchFamily="34" charset="0"/>
                <a:cs typeface="Calibri" panose="020F0502020204030204" pitchFamily="34" charset="0"/>
              </a:defRPr>
            </a:lvl1pPr>
          </a:lstStyle>
          <a:p>
            <a:r>
              <a:rPr lang="en-GB" dirty="0"/>
              <a:t>Click icon to Insert Image</a:t>
            </a:r>
          </a:p>
        </p:txBody>
      </p:sp>
      <p:sp>
        <p:nvSpPr>
          <p:cNvPr id="4" name="Rectangle 3">
            <a:extLst>
              <a:ext uri="{FF2B5EF4-FFF2-40B4-BE49-F238E27FC236}">
                <a16:creationId xmlns:a16="http://schemas.microsoft.com/office/drawing/2014/main" id="{A5EFC472-B181-42A3-86B6-FB057E93808E}"/>
              </a:ext>
            </a:extLst>
          </p:cNvPr>
          <p:cNvSpPr/>
          <p:nvPr/>
        </p:nvSpPr>
        <p:spPr>
          <a:xfrm>
            <a:off x="0" y="0"/>
            <a:ext cx="621579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504000" y="587361"/>
            <a:ext cx="534924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3" name="Content Placeholder 2"/>
          <p:cNvSpPr>
            <a:spLocks noGrp="1"/>
          </p:cNvSpPr>
          <p:nvPr>
            <p:ph idx="1"/>
          </p:nvPr>
        </p:nvSpPr>
        <p:spPr>
          <a:xfrm>
            <a:off x="504000" y="1929384"/>
            <a:ext cx="5349240" cy="4169664"/>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17" name="TextBox 16">
            <a:extLst>
              <a:ext uri="{FF2B5EF4-FFF2-40B4-BE49-F238E27FC236}">
                <a16:creationId xmlns:a16="http://schemas.microsoft.com/office/drawing/2014/main" id="{7E5A9918-D0F1-4E3A-BC00-0A470C1DFF2D}"/>
              </a:ext>
            </a:extLst>
          </p:cNvPr>
          <p:cNvSpPr txBox="1"/>
          <p:nvPr/>
        </p:nvSpPr>
        <p:spPr>
          <a:xfrm>
            <a:off x="6215791" y="6957236"/>
            <a:ext cx="5976209"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Calibri" panose="020F0502020204030204" pitchFamily="34" charset="0"/>
                <a:cs typeface="Calibri" panose="020F0502020204030204" pitchFamily="34" charset="0"/>
              </a:rPr>
              <a:t>Adding an image to the rectangular frame (recommended):</a:t>
            </a:r>
          </a:p>
          <a:p>
            <a:r>
              <a:rPr lang="en-GB" sz="1000" dirty="0">
                <a:solidFill>
                  <a:schemeClr val="bg1">
                    <a:lumMod val="50000"/>
                  </a:schemeClr>
                </a:solidFill>
                <a:latin typeface="Calibri" panose="020F0502020204030204" pitchFamily="34" charset="0"/>
                <a:cs typeface="Calibri" panose="020F0502020204030204" pitchFamily="34" charset="0"/>
              </a:rPr>
              <a:t>Prior to starting, please browse our image library </a:t>
            </a:r>
            <a:r>
              <a:rPr lang="en-GB" sz="1000" b="1" dirty="0">
                <a:solidFill>
                  <a:schemeClr val="bg1">
                    <a:lumMod val="50000"/>
                  </a:schemeClr>
                </a:solidFill>
                <a:latin typeface="Calibri" panose="020F0502020204030204" pitchFamily="34" charset="0"/>
                <a:cs typeface="Calibri" panose="020F0502020204030204" pitchFamily="34" charset="0"/>
              </a:rPr>
              <a:t>https://avevaimages.thirdlight.com/ </a:t>
            </a:r>
            <a:r>
              <a:rPr lang="en-GB" sz="1000" dirty="0">
                <a:solidFill>
                  <a:schemeClr val="bg1">
                    <a:lumMod val="50000"/>
                  </a:schemeClr>
                </a:solidFill>
                <a:latin typeface="Calibri" panose="020F0502020204030204" pitchFamily="34" charset="0"/>
                <a:cs typeface="Calibri" panose="020F0502020204030204" pitchFamily="34" charset="0"/>
              </a:rPr>
              <a:t>and download some image options. (We recommend either a “Micro” view image or a People image, available via folders of the same names in the image library.) </a:t>
            </a:r>
            <a:r>
              <a:rPr lang="en-GB" sz="1000" b="0" dirty="0">
                <a:solidFill>
                  <a:schemeClr val="tx1">
                    <a:lumMod val="85000"/>
                    <a:lumOff val="15000"/>
                  </a:schemeClr>
                </a:solidFill>
                <a:latin typeface="Calibri" panose="020F0502020204030204" pitchFamily="34" charset="0"/>
                <a:cs typeface="Calibri" panose="020F0502020204030204" pitchFamily="34" charset="0"/>
              </a:rPr>
              <a:t>Click the image icon to insert image, then Send to Back. Please ensure that the AVEVA logo is displayed prominently against the image and remains fixed in its position. The logo should not shift or jump from slide to slide.</a:t>
            </a:r>
            <a:endParaRPr lang="en-GB" sz="1000" dirty="0">
              <a:solidFill>
                <a:schemeClr val="tx1">
                  <a:lumMod val="85000"/>
                  <a:lumOff val="15000"/>
                </a:schemeClr>
              </a:solidFill>
              <a:latin typeface="Calibri" panose="020F0502020204030204" pitchFamily="34" charset="0"/>
              <a:cs typeface="Calibri" panose="020F0502020204030204" pitchFamily="34" charset="0"/>
            </a:endParaRPr>
          </a:p>
        </p:txBody>
      </p:sp>
      <p:sp>
        <p:nvSpPr>
          <p:cNvPr id="24" name="Text Placeholder 7">
            <a:extLst>
              <a:ext uri="{FF2B5EF4-FFF2-40B4-BE49-F238E27FC236}">
                <a16:creationId xmlns:a16="http://schemas.microsoft.com/office/drawing/2014/main" id="{3D535C17-924C-483D-B45F-06D6DFE97419}"/>
              </a:ext>
            </a:extLst>
          </p:cNvPr>
          <p:cNvSpPr>
            <a:spLocks noGrp="1"/>
          </p:cNvSpPr>
          <p:nvPr>
            <p:ph type="body" sz="quarter" idx="13" hasCustomPrompt="1"/>
          </p:nvPr>
        </p:nvSpPr>
        <p:spPr>
          <a:xfrm>
            <a:off x="504000" y="1426463"/>
            <a:ext cx="5349240"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grpSp>
        <p:nvGrpSpPr>
          <p:cNvPr id="26" name="Group 51">
            <a:extLst>
              <a:ext uri="{FF2B5EF4-FFF2-40B4-BE49-F238E27FC236}">
                <a16:creationId xmlns:a16="http://schemas.microsoft.com/office/drawing/2014/main" id="{96BEBC43-1AFF-426E-8856-81AD71266147}"/>
              </a:ext>
            </a:extLst>
          </p:cNvPr>
          <p:cNvGrpSpPr>
            <a:grpSpLocks noChangeAspect="1"/>
          </p:cNvGrpSpPr>
          <p:nvPr/>
        </p:nvGrpSpPr>
        <p:grpSpPr bwMode="auto">
          <a:xfrm>
            <a:off x="10539492" y="6305176"/>
            <a:ext cx="1149588" cy="267392"/>
            <a:chOff x="3618" y="2108"/>
            <a:chExt cx="589" cy="137"/>
          </a:xfrm>
          <a:solidFill>
            <a:schemeClr val="bg1"/>
          </a:solidFill>
        </p:grpSpPr>
        <p:sp>
          <p:nvSpPr>
            <p:cNvPr id="27" name="Freeform 52">
              <a:extLst>
                <a:ext uri="{FF2B5EF4-FFF2-40B4-BE49-F238E27FC236}">
                  <a16:creationId xmlns:a16="http://schemas.microsoft.com/office/drawing/2014/main" id="{9E9EB75E-8DF8-48B4-81FC-410AA4DBD76E}"/>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8" name="Freeform 53">
              <a:extLst>
                <a:ext uri="{FF2B5EF4-FFF2-40B4-BE49-F238E27FC236}">
                  <a16:creationId xmlns:a16="http://schemas.microsoft.com/office/drawing/2014/main" id="{893D81EB-F2E3-46AC-8EE0-EA2392D45D2B}"/>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9" name="Freeform 54">
              <a:extLst>
                <a:ext uri="{FF2B5EF4-FFF2-40B4-BE49-F238E27FC236}">
                  <a16:creationId xmlns:a16="http://schemas.microsoft.com/office/drawing/2014/main" id="{5B1C3427-1473-4BAC-97B9-2E75F96BD494}"/>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0" name="Freeform 55">
              <a:extLst>
                <a:ext uri="{FF2B5EF4-FFF2-40B4-BE49-F238E27FC236}">
                  <a16:creationId xmlns:a16="http://schemas.microsoft.com/office/drawing/2014/main" id="{BD4764CE-C545-4A1B-8DBD-239E6FE440EA}"/>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1" name="Freeform 56">
              <a:extLst>
                <a:ext uri="{FF2B5EF4-FFF2-40B4-BE49-F238E27FC236}">
                  <a16:creationId xmlns:a16="http://schemas.microsoft.com/office/drawing/2014/main" id="{515E7A94-C618-4112-84E5-1B65B02E0230}"/>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2" name="Freeform 57">
              <a:extLst>
                <a:ext uri="{FF2B5EF4-FFF2-40B4-BE49-F238E27FC236}">
                  <a16:creationId xmlns:a16="http://schemas.microsoft.com/office/drawing/2014/main" id="{2D581845-D7D4-45CA-84A7-9524B66416FF}"/>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3" name="Freeform 58">
              <a:extLst>
                <a:ext uri="{FF2B5EF4-FFF2-40B4-BE49-F238E27FC236}">
                  <a16:creationId xmlns:a16="http://schemas.microsoft.com/office/drawing/2014/main" id="{AFC31AC1-3AB0-45DC-8908-B832100E3584}"/>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grpSp>
      <p:cxnSp>
        <p:nvCxnSpPr>
          <p:cNvPr id="22" name="Straight Connector 21">
            <a:extLst>
              <a:ext uri="{FF2B5EF4-FFF2-40B4-BE49-F238E27FC236}">
                <a16:creationId xmlns:a16="http://schemas.microsoft.com/office/drawing/2014/main" id="{A4BEB5D1-C5DD-4BE7-9322-CEA33218FB96}"/>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762503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ullets option - Right">
    <p:bg>
      <p:bgPr>
        <a:solidFill>
          <a:schemeClr val="tx2"/>
        </a:solidFill>
        <a:effectLst/>
      </p:bgPr>
    </p:bg>
    <p:spTree>
      <p:nvGrpSpPr>
        <p:cNvPr id="1" name=""/>
        <p:cNvGrpSpPr/>
        <p:nvPr/>
      </p:nvGrpSpPr>
      <p:grpSpPr>
        <a:xfrm>
          <a:off x="0" y="0"/>
          <a:ext cx="0" cy="0"/>
          <a:chOff x="0" y="0"/>
          <a:chExt cx="0" cy="0"/>
        </a:xfrm>
      </p:grpSpPr>
      <p:sp>
        <p:nvSpPr>
          <p:cNvPr id="37" name="Picture Placeholder 3">
            <a:extLst>
              <a:ext uri="{FF2B5EF4-FFF2-40B4-BE49-F238E27FC236}">
                <a16:creationId xmlns:a16="http://schemas.microsoft.com/office/drawing/2014/main" id="{9A8A3119-8FBA-4783-8FBD-9A15FFC02902}"/>
              </a:ext>
            </a:extLst>
          </p:cNvPr>
          <p:cNvSpPr>
            <a:spLocks noGrp="1"/>
          </p:cNvSpPr>
          <p:nvPr>
            <p:ph type="pic" sz="quarter" idx="15" hasCustomPrompt="1"/>
          </p:nvPr>
        </p:nvSpPr>
        <p:spPr>
          <a:xfrm>
            <a:off x="1" y="0"/>
            <a:ext cx="5963920" cy="6879600"/>
          </a:xfrm>
          <a:prstGeom prst="rect">
            <a:avLst/>
          </a:prstGeom>
          <a:solidFill>
            <a:schemeClr val="tx1">
              <a:alpha val="10000"/>
            </a:schemeClr>
          </a:solidFill>
          <a:ln>
            <a:noFill/>
          </a:ln>
        </p:spPr>
        <p:txBody>
          <a:bodyPr anchor="ctr"/>
          <a:lstStyle>
            <a:lvl1pPr marL="0" indent="0" algn="ctr">
              <a:buNone/>
              <a:defRPr sz="2000">
                <a:solidFill>
                  <a:schemeClr val="bg1"/>
                </a:solidFill>
                <a:latin typeface="Calibri" panose="020F0502020204030204" pitchFamily="34" charset="0"/>
                <a:cs typeface="Calibri" panose="020F0502020204030204" pitchFamily="34" charset="0"/>
              </a:defRPr>
            </a:lvl1pPr>
          </a:lstStyle>
          <a:p>
            <a:r>
              <a:rPr lang="en-GB" dirty="0"/>
              <a:t>Click icon to Insert Image</a:t>
            </a:r>
          </a:p>
        </p:txBody>
      </p:sp>
      <p:sp>
        <p:nvSpPr>
          <p:cNvPr id="12" name="Rectangle 11">
            <a:extLst>
              <a:ext uri="{FF2B5EF4-FFF2-40B4-BE49-F238E27FC236}">
                <a16:creationId xmlns:a16="http://schemas.microsoft.com/office/drawing/2014/main" id="{34849AE9-3E87-4916-9292-110A15BFC65D}"/>
              </a:ext>
            </a:extLst>
          </p:cNvPr>
          <p:cNvSpPr/>
          <p:nvPr/>
        </p:nvSpPr>
        <p:spPr>
          <a:xfrm>
            <a:off x="5963920" y="0"/>
            <a:ext cx="622807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336792" y="587361"/>
            <a:ext cx="534924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3" name="Content Placeholder 2"/>
          <p:cNvSpPr>
            <a:spLocks noGrp="1"/>
          </p:cNvSpPr>
          <p:nvPr>
            <p:ph idx="1"/>
          </p:nvPr>
        </p:nvSpPr>
        <p:spPr>
          <a:xfrm>
            <a:off x="6336792" y="1929384"/>
            <a:ext cx="5349240" cy="4169664"/>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cxnSp>
        <p:nvCxnSpPr>
          <p:cNvPr id="27" name="Straight Connector 26">
            <a:extLst>
              <a:ext uri="{FF2B5EF4-FFF2-40B4-BE49-F238E27FC236}">
                <a16:creationId xmlns:a16="http://schemas.microsoft.com/office/drawing/2014/main" id="{58F97C59-1BB4-49F4-8821-7A523C8862AD}"/>
              </a:ext>
            </a:extLst>
          </p:cNvPr>
          <p:cNvCxnSpPr>
            <a:cxnSpLocks/>
          </p:cNvCxnSpPr>
          <p:nvPr/>
        </p:nvCxnSpPr>
        <p:spPr>
          <a:xfrm flipH="1">
            <a:off x="6373368"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26" name="TextBox 25">
            <a:extLst>
              <a:ext uri="{FF2B5EF4-FFF2-40B4-BE49-F238E27FC236}">
                <a16:creationId xmlns:a16="http://schemas.microsoft.com/office/drawing/2014/main" id="{6AF92091-8416-433B-9488-D438A02ED0B7}"/>
              </a:ext>
            </a:extLst>
          </p:cNvPr>
          <p:cNvSpPr txBox="1"/>
          <p:nvPr/>
        </p:nvSpPr>
        <p:spPr>
          <a:xfrm>
            <a:off x="0" y="6957236"/>
            <a:ext cx="5976209" cy="707886"/>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Calibri" panose="020F0502020204030204" pitchFamily="34" charset="0"/>
                <a:cs typeface="Calibri" panose="020F0502020204030204" pitchFamily="34" charset="0"/>
              </a:rPr>
              <a:t>Adding an image to the rectangular frame (recommended):</a:t>
            </a:r>
          </a:p>
          <a:p>
            <a:r>
              <a:rPr lang="en-GB" sz="1000" dirty="0">
                <a:solidFill>
                  <a:schemeClr val="bg1">
                    <a:lumMod val="50000"/>
                  </a:schemeClr>
                </a:solidFill>
                <a:latin typeface="Calibri" panose="020F0502020204030204" pitchFamily="34" charset="0"/>
                <a:cs typeface="Calibri" panose="020F0502020204030204" pitchFamily="34" charset="0"/>
              </a:rPr>
              <a:t>Prior to starting, please browse our image library </a:t>
            </a:r>
            <a:r>
              <a:rPr lang="en-GB" sz="1000" b="1" dirty="0">
                <a:solidFill>
                  <a:schemeClr val="bg1">
                    <a:lumMod val="50000"/>
                  </a:schemeClr>
                </a:solidFill>
                <a:latin typeface="Calibri" panose="020F0502020204030204" pitchFamily="34" charset="0"/>
                <a:cs typeface="Calibri" panose="020F0502020204030204" pitchFamily="34" charset="0"/>
              </a:rPr>
              <a:t>https://avevaimages.thirdlight.com/ </a:t>
            </a:r>
            <a:r>
              <a:rPr lang="en-GB" sz="1000" dirty="0">
                <a:solidFill>
                  <a:schemeClr val="bg1">
                    <a:lumMod val="50000"/>
                  </a:schemeClr>
                </a:solidFill>
                <a:latin typeface="Calibri" panose="020F0502020204030204" pitchFamily="34" charset="0"/>
                <a:cs typeface="Calibri" panose="020F0502020204030204" pitchFamily="34" charset="0"/>
              </a:rPr>
              <a:t>and download some image options. (We recommend either a “Micro” view image or a People image, available via folders of the same names in the image library.) </a:t>
            </a:r>
            <a:r>
              <a:rPr lang="en-GB" sz="1000" b="0" kern="1200" dirty="0">
                <a:solidFill>
                  <a:schemeClr val="tx1">
                    <a:lumMod val="85000"/>
                    <a:lumOff val="15000"/>
                  </a:schemeClr>
                </a:solidFill>
                <a:latin typeface="Calibri" panose="020F0502020204030204" pitchFamily="34" charset="0"/>
                <a:ea typeface="+mn-ea"/>
                <a:cs typeface="Calibri" panose="020F0502020204030204" pitchFamily="34" charset="0"/>
              </a:rPr>
              <a:t>Click the image icon to insert image, then Send to Back. </a:t>
            </a:r>
          </a:p>
        </p:txBody>
      </p:sp>
      <p:sp>
        <p:nvSpPr>
          <p:cNvPr id="25" name="Text Placeholder 7">
            <a:extLst>
              <a:ext uri="{FF2B5EF4-FFF2-40B4-BE49-F238E27FC236}">
                <a16:creationId xmlns:a16="http://schemas.microsoft.com/office/drawing/2014/main" id="{92053DD7-7B95-4D58-8EBA-0F48F7F1E9C6}"/>
              </a:ext>
            </a:extLst>
          </p:cNvPr>
          <p:cNvSpPr>
            <a:spLocks noGrp="1"/>
          </p:cNvSpPr>
          <p:nvPr>
            <p:ph type="body" sz="quarter" idx="13" hasCustomPrompt="1"/>
          </p:nvPr>
        </p:nvSpPr>
        <p:spPr>
          <a:xfrm>
            <a:off x="6336792" y="1426463"/>
            <a:ext cx="5349240"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grpSp>
        <p:nvGrpSpPr>
          <p:cNvPr id="28" name="Group 51">
            <a:extLst>
              <a:ext uri="{FF2B5EF4-FFF2-40B4-BE49-F238E27FC236}">
                <a16:creationId xmlns:a16="http://schemas.microsoft.com/office/drawing/2014/main" id="{0DE8CD78-A93D-4AC7-8764-72D03B50D652}"/>
              </a:ext>
            </a:extLst>
          </p:cNvPr>
          <p:cNvGrpSpPr>
            <a:grpSpLocks noChangeAspect="1"/>
          </p:cNvGrpSpPr>
          <p:nvPr/>
        </p:nvGrpSpPr>
        <p:grpSpPr bwMode="auto">
          <a:xfrm>
            <a:off x="10539492" y="6305176"/>
            <a:ext cx="1149588" cy="267392"/>
            <a:chOff x="3618" y="2108"/>
            <a:chExt cx="589" cy="137"/>
          </a:xfrm>
          <a:solidFill>
            <a:schemeClr val="tx2"/>
          </a:solidFill>
        </p:grpSpPr>
        <p:sp>
          <p:nvSpPr>
            <p:cNvPr id="29" name="Freeform 52">
              <a:extLst>
                <a:ext uri="{FF2B5EF4-FFF2-40B4-BE49-F238E27FC236}">
                  <a16:creationId xmlns:a16="http://schemas.microsoft.com/office/drawing/2014/main" id="{BE50E4BD-9251-42C4-BC15-74013B34D813}"/>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0" name="Freeform 53">
              <a:extLst>
                <a:ext uri="{FF2B5EF4-FFF2-40B4-BE49-F238E27FC236}">
                  <a16:creationId xmlns:a16="http://schemas.microsoft.com/office/drawing/2014/main" id="{24F41E04-9249-43FF-85D4-7677D2227489}"/>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1" name="Freeform 54">
              <a:extLst>
                <a:ext uri="{FF2B5EF4-FFF2-40B4-BE49-F238E27FC236}">
                  <a16:creationId xmlns:a16="http://schemas.microsoft.com/office/drawing/2014/main" id="{66DDC8C1-6FC8-4161-82C3-17071F913A29}"/>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2" name="Freeform 55">
              <a:extLst>
                <a:ext uri="{FF2B5EF4-FFF2-40B4-BE49-F238E27FC236}">
                  <a16:creationId xmlns:a16="http://schemas.microsoft.com/office/drawing/2014/main" id="{94D21E7D-696B-4F06-984A-14320C9155B7}"/>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3" name="Freeform 56">
              <a:extLst>
                <a:ext uri="{FF2B5EF4-FFF2-40B4-BE49-F238E27FC236}">
                  <a16:creationId xmlns:a16="http://schemas.microsoft.com/office/drawing/2014/main" id="{BC938D3D-F732-4FC6-B88D-34027CCB0039}"/>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4" name="Freeform 57">
              <a:extLst>
                <a:ext uri="{FF2B5EF4-FFF2-40B4-BE49-F238E27FC236}">
                  <a16:creationId xmlns:a16="http://schemas.microsoft.com/office/drawing/2014/main" id="{65B40BD8-3C31-473A-9447-E6CFCF031170}"/>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5" name="Freeform 58">
              <a:extLst>
                <a:ext uri="{FF2B5EF4-FFF2-40B4-BE49-F238E27FC236}">
                  <a16:creationId xmlns:a16="http://schemas.microsoft.com/office/drawing/2014/main" id="{0EC4BA7E-80F0-4787-928A-FA57A101E41B}"/>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980135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587361"/>
            <a:ext cx="1118508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3" name="Content Placeholder 2"/>
          <p:cNvSpPr>
            <a:spLocks noGrp="1"/>
          </p:cNvSpPr>
          <p:nvPr>
            <p:ph idx="1"/>
          </p:nvPr>
        </p:nvSpPr>
        <p:spPr>
          <a:xfrm>
            <a:off x="504000" y="1929384"/>
            <a:ext cx="5349240" cy="4169664"/>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6336810" y="1929384"/>
            <a:ext cx="5352270" cy="4169664"/>
          </a:xfrm>
        </p:spPr>
        <p:txBody>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Placeholder 7">
            <a:extLst>
              <a:ext uri="{FF2B5EF4-FFF2-40B4-BE49-F238E27FC236}">
                <a16:creationId xmlns:a16="http://schemas.microsoft.com/office/drawing/2014/main" id="{DB4D8230-D18B-4218-ACED-FE3428F1220E}"/>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10" name="Straight Connector 9">
            <a:extLst>
              <a:ext uri="{FF2B5EF4-FFF2-40B4-BE49-F238E27FC236}">
                <a16:creationId xmlns:a16="http://schemas.microsoft.com/office/drawing/2014/main" id="{8907BD32-5232-413D-85F0-750F09AB8F1A}"/>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349890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Column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587361"/>
            <a:ext cx="1118508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3" name="Content Placeholder 2"/>
          <p:cNvSpPr>
            <a:spLocks noGrp="1"/>
          </p:cNvSpPr>
          <p:nvPr>
            <p:ph idx="1"/>
          </p:nvPr>
        </p:nvSpPr>
        <p:spPr>
          <a:xfrm>
            <a:off x="504000" y="1929384"/>
            <a:ext cx="3560000" cy="4169664"/>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597011DC-5F28-44D8-A768-2580130B28CB}"/>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16" name="Slide Number Placeholder 5">
            <a:extLst>
              <a:ext uri="{FF2B5EF4-FFF2-40B4-BE49-F238E27FC236}">
                <a16:creationId xmlns:a16="http://schemas.microsoft.com/office/drawing/2014/main" id="{8667BC5A-F44E-4BA6-A4AE-D60201445E9B}"/>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5" name="Content Placeholder 4">
            <a:extLst>
              <a:ext uri="{FF2B5EF4-FFF2-40B4-BE49-F238E27FC236}">
                <a16:creationId xmlns:a16="http://schemas.microsoft.com/office/drawing/2014/main" id="{57A88F4B-DE59-4C45-B159-4F58C23B5474}"/>
              </a:ext>
            </a:extLst>
          </p:cNvPr>
          <p:cNvSpPr>
            <a:spLocks noGrp="1"/>
          </p:cNvSpPr>
          <p:nvPr>
            <p:ph sz="quarter" idx="14"/>
          </p:nvPr>
        </p:nvSpPr>
        <p:spPr>
          <a:xfrm>
            <a:off x="4315460" y="1929384"/>
            <a:ext cx="3561080" cy="4169664"/>
          </a:xfrm>
        </p:spPr>
        <p:txBody>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Content Placeholder 4">
            <a:extLst>
              <a:ext uri="{FF2B5EF4-FFF2-40B4-BE49-F238E27FC236}">
                <a16:creationId xmlns:a16="http://schemas.microsoft.com/office/drawing/2014/main" id="{3379CEFD-F123-4DF5-821E-A5EA037AF89F}"/>
              </a:ext>
            </a:extLst>
          </p:cNvPr>
          <p:cNvSpPr>
            <a:spLocks noGrp="1"/>
          </p:cNvSpPr>
          <p:nvPr>
            <p:ph sz="quarter" idx="15"/>
          </p:nvPr>
        </p:nvSpPr>
        <p:spPr>
          <a:xfrm>
            <a:off x="8128000" y="1929384"/>
            <a:ext cx="3561080" cy="4169664"/>
          </a:xfrm>
        </p:spPr>
        <p:txBody>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7">
            <a:extLst>
              <a:ext uri="{FF2B5EF4-FFF2-40B4-BE49-F238E27FC236}">
                <a16:creationId xmlns:a16="http://schemas.microsoft.com/office/drawing/2014/main" id="{1BED90E6-10F3-4F46-A80E-367509BDA8CC}"/>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11" name="Straight Connector 10">
            <a:extLst>
              <a:ext uri="{FF2B5EF4-FFF2-40B4-BE49-F238E27FC236}">
                <a16:creationId xmlns:a16="http://schemas.microsoft.com/office/drawing/2014/main" id="{5C878C1C-5F6E-4758-94DA-1C96F7F4CD90}"/>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148978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Numbered bullets">
    <p:bg>
      <p:bgPr>
        <a:solidFill>
          <a:schemeClr val="tx2"/>
        </a:solidFill>
        <a:effectLst/>
      </p:bgPr>
    </p:bg>
    <p:spTree>
      <p:nvGrpSpPr>
        <p:cNvPr id="1" name=""/>
        <p:cNvGrpSpPr/>
        <p:nvPr/>
      </p:nvGrpSpPr>
      <p:grpSpPr>
        <a:xfrm>
          <a:off x="0" y="0"/>
          <a:ext cx="0" cy="0"/>
          <a:chOff x="0" y="0"/>
          <a:chExt cx="0" cy="0"/>
        </a:xfrm>
      </p:grpSpPr>
      <p:sp>
        <p:nvSpPr>
          <p:cNvPr id="27" name="Picture Placeholder 3">
            <a:extLst>
              <a:ext uri="{FF2B5EF4-FFF2-40B4-BE49-F238E27FC236}">
                <a16:creationId xmlns:a16="http://schemas.microsoft.com/office/drawing/2014/main" id="{6B4653AF-6DD3-47CE-92B6-B0560F7D04D9}"/>
              </a:ext>
            </a:extLst>
          </p:cNvPr>
          <p:cNvSpPr>
            <a:spLocks noGrp="1"/>
          </p:cNvSpPr>
          <p:nvPr>
            <p:ph type="pic" sz="quarter" idx="15" hasCustomPrompt="1"/>
          </p:nvPr>
        </p:nvSpPr>
        <p:spPr>
          <a:xfrm>
            <a:off x="8128000" y="0"/>
            <a:ext cx="4064000" cy="6879600"/>
          </a:xfrm>
          <a:prstGeom prst="rect">
            <a:avLst/>
          </a:prstGeom>
          <a:solidFill>
            <a:schemeClr val="tx1">
              <a:alpha val="10000"/>
            </a:schemeClr>
          </a:solidFill>
          <a:ln>
            <a:noFill/>
          </a:ln>
        </p:spPr>
        <p:txBody>
          <a:bodyPr anchor="ctr"/>
          <a:lstStyle>
            <a:lvl1pPr marL="0" indent="0" algn="ctr">
              <a:buNone/>
              <a:defRPr sz="2000">
                <a:solidFill>
                  <a:schemeClr val="bg1"/>
                </a:solidFill>
                <a:latin typeface="Calibri" panose="020F0502020204030204" pitchFamily="34" charset="0"/>
                <a:cs typeface="Calibri" panose="020F0502020204030204" pitchFamily="34" charset="0"/>
              </a:defRPr>
            </a:lvl1pPr>
          </a:lstStyle>
          <a:p>
            <a:r>
              <a:rPr lang="en-GB" dirty="0"/>
              <a:t>Click icon to Insert Image</a:t>
            </a:r>
          </a:p>
        </p:txBody>
      </p:sp>
      <p:sp>
        <p:nvSpPr>
          <p:cNvPr id="2" name="Rectangle 1">
            <a:extLst>
              <a:ext uri="{FF2B5EF4-FFF2-40B4-BE49-F238E27FC236}">
                <a16:creationId xmlns:a16="http://schemas.microsoft.com/office/drawing/2014/main" id="{AB38D0C3-A32B-4074-9BD4-B95C01963138}"/>
              </a:ext>
            </a:extLst>
          </p:cNvPr>
          <p:cNvSpPr/>
          <p:nvPr/>
        </p:nvSpPr>
        <p:spPr>
          <a:xfrm>
            <a:off x="0" y="0"/>
            <a:ext cx="8128000" cy="6869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hasCustomPrompt="1"/>
          </p:nvPr>
        </p:nvSpPr>
        <p:spPr>
          <a:xfrm>
            <a:off x="504000" y="5665258"/>
            <a:ext cx="7246270" cy="433790"/>
          </a:xfrm>
        </p:spPr>
        <p:txBody>
          <a:bodyPr anchor="b">
            <a:noAutofit/>
          </a:bodyPr>
          <a:lstStyle>
            <a:lvl1pPr marL="0" indent="0">
              <a:lnSpc>
                <a:spcPts val="1200"/>
              </a:lnSpc>
              <a:spcAft>
                <a:spcPts val="0"/>
              </a:spcAft>
              <a:buNone/>
              <a:defRPr sz="1000" b="0" cap="none" baseline="0">
                <a:solidFill>
                  <a:schemeClr val="tx1"/>
                </a:solidFill>
                <a:latin typeface="Calibri" panose="020F0502020204030204" pitchFamily="34" charset="0"/>
                <a:cs typeface="Calibri" panose="020F0502020204030204" pitchFamily="34" charset="0"/>
              </a:defRPr>
            </a:lvl1pPr>
          </a:lstStyle>
          <a:p>
            <a:pPr lvl="0"/>
            <a:r>
              <a:rPr lang="en-US" dirty="0"/>
              <a:t>Insert Reference, Source or Caption text</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9" name="Title 1">
            <a:extLst>
              <a:ext uri="{FF2B5EF4-FFF2-40B4-BE49-F238E27FC236}">
                <a16:creationId xmlns:a16="http://schemas.microsoft.com/office/drawing/2014/main" id="{6BBD6827-614C-42E5-AB0C-CBB03453A08F}"/>
              </a:ext>
            </a:extLst>
          </p:cNvPr>
          <p:cNvSpPr>
            <a:spLocks noGrp="1"/>
          </p:cNvSpPr>
          <p:nvPr>
            <p:ph type="title" hasCustomPrompt="1"/>
          </p:nvPr>
        </p:nvSpPr>
        <p:spPr>
          <a:xfrm>
            <a:off x="504000" y="587361"/>
            <a:ext cx="724519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10" name="Content Placeholder 2">
            <a:extLst>
              <a:ext uri="{FF2B5EF4-FFF2-40B4-BE49-F238E27FC236}">
                <a16:creationId xmlns:a16="http://schemas.microsoft.com/office/drawing/2014/main" id="{D6F9BD08-D865-4502-9C7F-906139AAD7DD}"/>
              </a:ext>
            </a:extLst>
          </p:cNvPr>
          <p:cNvSpPr>
            <a:spLocks noGrp="1"/>
          </p:cNvSpPr>
          <p:nvPr>
            <p:ph idx="1"/>
          </p:nvPr>
        </p:nvSpPr>
        <p:spPr>
          <a:xfrm>
            <a:off x="504000" y="1929384"/>
            <a:ext cx="7245190" cy="3659219"/>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Box 25">
            <a:extLst>
              <a:ext uri="{FF2B5EF4-FFF2-40B4-BE49-F238E27FC236}">
                <a16:creationId xmlns:a16="http://schemas.microsoft.com/office/drawing/2014/main" id="{EDBC5502-C42F-42D3-88E6-899DA36A4255}"/>
              </a:ext>
            </a:extLst>
          </p:cNvPr>
          <p:cNvSpPr txBox="1"/>
          <p:nvPr/>
        </p:nvSpPr>
        <p:spPr>
          <a:xfrm>
            <a:off x="8128000" y="6957236"/>
            <a:ext cx="4064000" cy="1323439"/>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Calibri" panose="020F0502020204030204" pitchFamily="34" charset="0"/>
                <a:cs typeface="Calibri" panose="020F0502020204030204" pitchFamily="34" charset="0"/>
              </a:rPr>
              <a:t>Adding an image (recommended):</a:t>
            </a:r>
          </a:p>
          <a:p>
            <a:r>
              <a:rPr lang="en-GB" sz="1000" dirty="0">
                <a:solidFill>
                  <a:schemeClr val="bg1">
                    <a:lumMod val="50000"/>
                  </a:schemeClr>
                </a:solidFill>
                <a:latin typeface="Calibri" panose="020F0502020204030204" pitchFamily="34" charset="0"/>
                <a:cs typeface="Calibri" panose="020F0502020204030204" pitchFamily="34" charset="0"/>
              </a:rPr>
              <a:t>Prior to starting, please browse our image library </a:t>
            </a:r>
            <a:r>
              <a:rPr lang="en-GB" sz="1000" b="1" dirty="0">
                <a:solidFill>
                  <a:schemeClr val="bg1">
                    <a:lumMod val="50000"/>
                  </a:schemeClr>
                </a:solidFill>
                <a:latin typeface="Calibri" panose="020F0502020204030204" pitchFamily="34" charset="0"/>
                <a:cs typeface="Calibri" panose="020F0502020204030204" pitchFamily="34" charset="0"/>
              </a:rPr>
              <a:t>https://avevaimages.thirdlight.com/ </a:t>
            </a:r>
            <a:r>
              <a:rPr lang="en-GB" sz="1000" dirty="0">
                <a:solidFill>
                  <a:schemeClr val="bg1">
                    <a:lumMod val="50000"/>
                  </a:schemeClr>
                </a:solidFill>
                <a:latin typeface="Calibri" panose="020F0502020204030204" pitchFamily="34" charset="0"/>
                <a:cs typeface="Calibri" panose="020F0502020204030204" pitchFamily="34" charset="0"/>
              </a:rPr>
              <a:t>and download some image options. (We recommend a “Macro” view image, available via folders of the same names in the image library.) </a:t>
            </a:r>
            <a:r>
              <a:rPr lang="en-GB" sz="1000" b="0" kern="1200" dirty="0">
                <a:solidFill>
                  <a:schemeClr val="tx1">
                    <a:lumMod val="85000"/>
                    <a:lumOff val="15000"/>
                  </a:schemeClr>
                </a:solidFill>
                <a:latin typeface="Calibri" panose="020F0502020204030204" pitchFamily="34" charset="0"/>
                <a:ea typeface="+mn-ea"/>
                <a:cs typeface="Calibri" panose="020F0502020204030204" pitchFamily="34" charset="0"/>
              </a:rPr>
              <a:t>Click the image icon to insert image, then Send to Back. Please ensure that the AVEVA logo is displayed prominently against the image and remains fixed in its position. The logo should not shift or jump from slide to slide.</a:t>
            </a:r>
          </a:p>
        </p:txBody>
      </p:sp>
      <p:sp>
        <p:nvSpPr>
          <p:cNvPr id="22" name="Text Placeholder 7">
            <a:extLst>
              <a:ext uri="{FF2B5EF4-FFF2-40B4-BE49-F238E27FC236}">
                <a16:creationId xmlns:a16="http://schemas.microsoft.com/office/drawing/2014/main" id="{B17325C0-924A-43CB-9ADA-AD51C9BF878C}"/>
              </a:ext>
            </a:extLst>
          </p:cNvPr>
          <p:cNvSpPr>
            <a:spLocks noGrp="1"/>
          </p:cNvSpPr>
          <p:nvPr>
            <p:ph type="body" sz="quarter" idx="13" hasCustomPrompt="1"/>
          </p:nvPr>
        </p:nvSpPr>
        <p:spPr>
          <a:xfrm>
            <a:off x="504000" y="1426463"/>
            <a:ext cx="7242048"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grpSp>
        <p:nvGrpSpPr>
          <p:cNvPr id="28" name="Group 51">
            <a:extLst>
              <a:ext uri="{FF2B5EF4-FFF2-40B4-BE49-F238E27FC236}">
                <a16:creationId xmlns:a16="http://schemas.microsoft.com/office/drawing/2014/main" id="{DEDA6CDF-6C76-4D61-94E0-2430E42AB224}"/>
              </a:ext>
            </a:extLst>
          </p:cNvPr>
          <p:cNvGrpSpPr>
            <a:grpSpLocks noChangeAspect="1"/>
          </p:cNvGrpSpPr>
          <p:nvPr/>
        </p:nvGrpSpPr>
        <p:grpSpPr bwMode="auto">
          <a:xfrm>
            <a:off x="10539492" y="6305176"/>
            <a:ext cx="1149588" cy="267392"/>
            <a:chOff x="3618" y="2108"/>
            <a:chExt cx="589" cy="137"/>
          </a:xfrm>
          <a:solidFill>
            <a:schemeClr val="bg1"/>
          </a:solidFill>
        </p:grpSpPr>
        <p:sp>
          <p:nvSpPr>
            <p:cNvPr id="29" name="Freeform 52">
              <a:extLst>
                <a:ext uri="{FF2B5EF4-FFF2-40B4-BE49-F238E27FC236}">
                  <a16:creationId xmlns:a16="http://schemas.microsoft.com/office/drawing/2014/main" id="{EF599CC6-DDE2-4A9A-B95E-831D25B59CEF}"/>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0" name="Freeform 53">
              <a:extLst>
                <a:ext uri="{FF2B5EF4-FFF2-40B4-BE49-F238E27FC236}">
                  <a16:creationId xmlns:a16="http://schemas.microsoft.com/office/drawing/2014/main" id="{7E58BE6C-8482-44EA-941F-F43EC824A6D5}"/>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1" name="Freeform 54">
              <a:extLst>
                <a:ext uri="{FF2B5EF4-FFF2-40B4-BE49-F238E27FC236}">
                  <a16:creationId xmlns:a16="http://schemas.microsoft.com/office/drawing/2014/main" id="{F31475DF-889F-4319-AF75-5DCBEEE40A02}"/>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2" name="Freeform 55">
              <a:extLst>
                <a:ext uri="{FF2B5EF4-FFF2-40B4-BE49-F238E27FC236}">
                  <a16:creationId xmlns:a16="http://schemas.microsoft.com/office/drawing/2014/main" id="{B402080B-D5E2-467D-B342-D42F2D3F184B}"/>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3" name="Freeform 56">
              <a:extLst>
                <a:ext uri="{FF2B5EF4-FFF2-40B4-BE49-F238E27FC236}">
                  <a16:creationId xmlns:a16="http://schemas.microsoft.com/office/drawing/2014/main" id="{BABD0B67-D683-4483-A763-79BA7385735D}"/>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4" name="Freeform 57">
              <a:extLst>
                <a:ext uri="{FF2B5EF4-FFF2-40B4-BE49-F238E27FC236}">
                  <a16:creationId xmlns:a16="http://schemas.microsoft.com/office/drawing/2014/main" id="{83F57F2F-6125-45C4-BBA7-6DF48CAB78F5}"/>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5" name="Freeform 58">
              <a:extLst>
                <a:ext uri="{FF2B5EF4-FFF2-40B4-BE49-F238E27FC236}">
                  <a16:creationId xmlns:a16="http://schemas.microsoft.com/office/drawing/2014/main" id="{C6031C15-E56F-43D9-8155-AD845DA35901}"/>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grpSp>
      <p:cxnSp>
        <p:nvCxnSpPr>
          <p:cNvPr id="24" name="Straight Connector 23">
            <a:extLst>
              <a:ext uri="{FF2B5EF4-FFF2-40B4-BE49-F238E27FC236}">
                <a16:creationId xmlns:a16="http://schemas.microsoft.com/office/drawing/2014/main" id="{1B7A6BDD-221C-483A-BD7A-3246F3F7E4D0}"/>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19799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87E6B-303D-4442-B1F6-C381E085FE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2DD222-F4F8-4BC4-ACCC-296631012E4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12DD3-14EC-4C15-BE25-104304819029}"/>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5" name="Footer Placeholder 4">
            <a:extLst>
              <a:ext uri="{FF2B5EF4-FFF2-40B4-BE49-F238E27FC236}">
                <a16:creationId xmlns:a16="http://schemas.microsoft.com/office/drawing/2014/main" id="{DC8E23F3-9974-4CAA-BBC2-2B2CBFE794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9A8B7E-EB0D-4247-8565-4482DC9D1D2E}"/>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2153049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Numbered bullets - Right">
    <p:bg>
      <p:bgPr>
        <a:solidFill>
          <a:schemeClr val="tx2"/>
        </a:solidFill>
        <a:effectLst/>
      </p:bgPr>
    </p:bg>
    <p:spTree>
      <p:nvGrpSpPr>
        <p:cNvPr id="1" name=""/>
        <p:cNvGrpSpPr/>
        <p:nvPr/>
      </p:nvGrpSpPr>
      <p:grpSpPr>
        <a:xfrm>
          <a:off x="0" y="0"/>
          <a:ext cx="0" cy="0"/>
          <a:chOff x="0" y="0"/>
          <a:chExt cx="0" cy="0"/>
        </a:xfrm>
      </p:grpSpPr>
      <p:sp>
        <p:nvSpPr>
          <p:cNvPr id="42" name="Picture Placeholder 3">
            <a:extLst>
              <a:ext uri="{FF2B5EF4-FFF2-40B4-BE49-F238E27FC236}">
                <a16:creationId xmlns:a16="http://schemas.microsoft.com/office/drawing/2014/main" id="{243575B6-5C62-4FFF-BBDA-EFD258EAD15A}"/>
              </a:ext>
            </a:extLst>
          </p:cNvPr>
          <p:cNvSpPr>
            <a:spLocks noGrp="1"/>
          </p:cNvSpPr>
          <p:nvPr>
            <p:ph type="pic" sz="quarter" idx="15" hasCustomPrompt="1"/>
          </p:nvPr>
        </p:nvSpPr>
        <p:spPr>
          <a:xfrm>
            <a:off x="0" y="0"/>
            <a:ext cx="4064000" cy="6879600"/>
          </a:xfrm>
          <a:prstGeom prst="rect">
            <a:avLst/>
          </a:prstGeom>
          <a:solidFill>
            <a:schemeClr val="tx1">
              <a:alpha val="10000"/>
            </a:schemeClr>
          </a:solidFill>
          <a:ln>
            <a:noFill/>
          </a:ln>
        </p:spPr>
        <p:txBody>
          <a:bodyPr anchor="ctr"/>
          <a:lstStyle>
            <a:lvl1pPr marL="0" indent="0" algn="ctr">
              <a:buNone/>
              <a:defRPr sz="2000">
                <a:solidFill>
                  <a:schemeClr val="bg1"/>
                </a:solidFill>
                <a:latin typeface="Calibri" panose="020F0502020204030204" pitchFamily="34" charset="0"/>
                <a:cs typeface="Calibri" panose="020F0502020204030204" pitchFamily="34" charset="0"/>
              </a:defRPr>
            </a:lvl1pPr>
          </a:lstStyle>
          <a:p>
            <a:r>
              <a:rPr lang="en-GB" dirty="0"/>
              <a:t>Click icon to Insert Image</a:t>
            </a:r>
          </a:p>
        </p:txBody>
      </p:sp>
      <p:sp>
        <p:nvSpPr>
          <p:cNvPr id="2" name="Rectangle 1">
            <a:extLst>
              <a:ext uri="{FF2B5EF4-FFF2-40B4-BE49-F238E27FC236}">
                <a16:creationId xmlns:a16="http://schemas.microsoft.com/office/drawing/2014/main" id="{6E87E4C3-AAB0-4553-BF38-B9B1A156D5A7}"/>
              </a:ext>
            </a:extLst>
          </p:cNvPr>
          <p:cNvSpPr/>
          <p:nvPr/>
        </p:nvSpPr>
        <p:spPr>
          <a:xfrm>
            <a:off x="4064000" y="0"/>
            <a:ext cx="8128000" cy="6869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7">
            <a:extLst>
              <a:ext uri="{FF2B5EF4-FFF2-40B4-BE49-F238E27FC236}">
                <a16:creationId xmlns:a16="http://schemas.microsoft.com/office/drawing/2014/main" id="{34663935-481F-4C4B-8392-5C738301D65A}"/>
              </a:ext>
            </a:extLst>
          </p:cNvPr>
          <p:cNvSpPr>
            <a:spLocks noGrp="1"/>
          </p:cNvSpPr>
          <p:nvPr>
            <p:ph type="body" sz="quarter" idx="14" hasCustomPrompt="1"/>
          </p:nvPr>
        </p:nvSpPr>
        <p:spPr>
          <a:xfrm>
            <a:off x="4443890" y="5665258"/>
            <a:ext cx="7246270" cy="433790"/>
          </a:xfrm>
        </p:spPr>
        <p:txBody>
          <a:bodyPr anchor="b">
            <a:noAutofit/>
          </a:bodyPr>
          <a:lstStyle>
            <a:lvl1pPr marL="0" indent="0">
              <a:lnSpc>
                <a:spcPts val="1200"/>
              </a:lnSpc>
              <a:spcAft>
                <a:spcPts val="0"/>
              </a:spcAft>
              <a:buNone/>
              <a:defRPr sz="1000" b="0" cap="none" baseline="0">
                <a:solidFill>
                  <a:schemeClr val="tx1"/>
                </a:solidFill>
                <a:latin typeface="Calibri" panose="020F0502020204030204" pitchFamily="34" charset="0"/>
                <a:cs typeface="Calibri" panose="020F0502020204030204" pitchFamily="34" charset="0"/>
              </a:defRPr>
            </a:lvl1pPr>
          </a:lstStyle>
          <a:p>
            <a:pPr lvl="0"/>
            <a:r>
              <a:rPr lang="en-US" dirty="0"/>
              <a:t>Insert Reference, Source or Caption text</a:t>
            </a:r>
          </a:p>
        </p:txBody>
      </p:sp>
      <p:sp>
        <p:nvSpPr>
          <p:cNvPr id="19" name="Footer Placeholder 4">
            <a:extLst>
              <a:ext uri="{FF2B5EF4-FFF2-40B4-BE49-F238E27FC236}">
                <a16:creationId xmlns:a16="http://schemas.microsoft.com/office/drawing/2014/main" id="{102D9270-702A-48DF-8890-CC27934A2F6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bg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1" name="Slide Number Placeholder 5">
            <a:extLst>
              <a:ext uri="{FF2B5EF4-FFF2-40B4-BE49-F238E27FC236}">
                <a16:creationId xmlns:a16="http://schemas.microsoft.com/office/drawing/2014/main" id="{1F43B717-A489-41E2-93A6-35A204CA0733}"/>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bg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9" name="Title 1">
            <a:extLst>
              <a:ext uri="{FF2B5EF4-FFF2-40B4-BE49-F238E27FC236}">
                <a16:creationId xmlns:a16="http://schemas.microsoft.com/office/drawing/2014/main" id="{6BBD6827-614C-42E5-AB0C-CBB03453A08F}"/>
              </a:ext>
            </a:extLst>
          </p:cNvPr>
          <p:cNvSpPr>
            <a:spLocks noGrp="1"/>
          </p:cNvSpPr>
          <p:nvPr>
            <p:ph type="title" hasCustomPrompt="1"/>
          </p:nvPr>
        </p:nvSpPr>
        <p:spPr>
          <a:xfrm>
            <a:off x="4443890" y="587361"/>
            <a:ext cx="724519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10" name="Content Placeholder 2">
            <a:extLst>
              <a:ext uri="{FF2B5EF4-FFF2-40B4-BE49-F238E27FC236}">
                <a16:creationId xmlns:a16="http://schemas.microsoft.com/office/drawing/2014/main" id="{D6F9BD08-D865-4502-9C7F-906139AAD7DD}"/>
              </a:ext>
            </a:extLst>
          </p:cNvPr>
          <p:cNvSpPr>
            <a:spLocks noGrp="1"/>
          </p:cNvSpPr>
          <p:nvPr>
            <p:ph idx="1"/>
          </p:nvPr>
        </p:nvSpPr>
        <p:spPr>
          <a:xfrm>
            <a:off x="4443890" y="1929384"/>
            <a:ext cx="7245190" cy="3659219"/>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marL="1725750" indent="-285750">
              <a:buFont typeface="Arial" panose="020B0604020202020204" pitchFamily="34" charset="0"/>
              <a:buChar cha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E75ED9ED-4EFF-4CB1-B976-698F971C05F5}"/>
              </a:ext>
            </a:extLst>
          </p:cNvPr>
          <p:cNvCxnSpPr>
            <a:cxnSpLocks/>
          </p:cNvCxnSpPr>
          <p:nvPr/>
        </p:nvCxnSpPr>
        <p:spPr>
          <a:xfrm flipH="1">
            <a:off x="4480560"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23" name="TextBox 22">
            <a:extLst>
              <a:ext uri="{FF2B5EF4-FFF2-40B4-BE49-F238E27FC236}">
                <a16:creationId xmlns:a16="http://schemas.microsoft.com/office/drawing/2014/main" id="{F44BBA1C-64EF-488A-80A5-6B063D477D15}"/>
              </a:ext>
            </a:extLst>
          </p:cNvPr>
          <p:cNvSpPr txBox="1"/>
          <p:nvPr/>
        </p:nvSpPr>
        <p:spPr>
          <a:xfrm>
            <a:off x="1" y="6957236"/>
            <a:ext cx="4064000" cy="1015663"/>
          </a:xfrm>
          <a:prstGeom prst="rect">
            <a:avLst/>
          </a:prstGeom>
          <a:solidFill>
            <a:schemeClr val="bg1">
              <a:lumMod val="95000"/>
            </a:schemeClr>
          </a:solidFill>
        </p:spPr>
        <p:txBody>
          <a:bodyPr wrap="square" rtlCol="0">
            <a:spAutoFit/>
          </a:bodyPr>
          <a:lstStyle/>
          <a:p>
            <a:r>
              <a:rPr lang="en-GB" sz="1000" b="1" dirty="0">
                <a:solidFill>
                  <a:schemeClr val="tx1">
                    <a:lumMod val="85000"/>
                    <a:lumOff val="15000"/>
                  </a:schemeClr>
                </a:solidFill>
                <a:latin typeface="Calibri" panose="020F0502020204030204" pitchFamily="34" charset="0"/>
                <a:cs typeface="Calibri" panose="020F0502020204030204" pitchFamily="34" charset="0"/>
              </a:rPr>
              <a:t>Adding an image to the rectangular frame (recommended):</a:t>
            </a:r>
          </a:p>
          <a:p>
            <a:r>
              <a:rPr lang="en-GB" sz="1000" dirty="0">
                <a:solidFill>
                  <a:schemeClr val="bg1">
                    <a:lumMod val="50000"/>
                  </a:schemeClr>
                </a:solidFill>
                <a:latin typeface="Calibri" panose="020F0502020204030204" pitchFamily="34" charset="0"/>
                <a:cs typeface="Calibri" panose="020F0502020204030204" pitchFamily="34" charset="0"/>
              </a:rPr>
              <a:t>Prior to starting, please browse our image library </a:t>
            </a:r>
            <a:r>
              <a:rPr lang="en-GB" sz="1000" b="1" dirty="0">
                <a:solidFill>
                  <a:schemeClr val="bg1">
                    <a:lumMod val="50000"/>
                  </a:schemeClr>
                </a:solidFill>
                <a:latin typeface="Calibri" panose="020F0502020204030204" pitchFamily="34" charset="0"/>
                <a:cs typeface="Calibri" panose="020F0502020204030204" pitchFamily="34" charset="0"/>
              </a:rPr>
              <a:t>https://avevaimages.thirdlight.com/ </a:t>
            </a:r>
            <a:r>
              <a:rPr lang="en-GB" sz="1000" dirty="0">
                <a:solidFill>
                  <a:schemeClr val="bg1">
                    <a:lumMod val="50000"/>
                  </a:schemeClr>
                </a:solidFill>
                <a:latin typeface="Calibri" panose="020F0502020204030204" pitchFamily="34" charset="0"/>
                <a:cs typeface="Calibri" panose="020F0502020204030204" pitchFamily="34" charset="0"/>
              </a:rPr>
              <a:t>and download some image options. (We recommend a “Macro” view image, available via folders of the same names in the image library.) </a:t>
            </a:r>
            <a:r>
              <a:rPr lang="en-GB" sz="1000" b="0" kern="1200" dirty="0">
                <a:solidFill>
                  <a:schemeClr val="tx1">
                    <a:lumMod val="85000"/>
                    <a:lumOff val="15000"/>
                  </a:schemeClr>
                </a:solidFill>
                <a:latin typeface="Calibri" panose="020F0502020204030204" pitchFamily="34" charset="0"/>
                <a:ea typeface="+mn-ea"/>
                <a:cs typeface="Calibri" panose="020F0502020204030204" pitchFamily="34" charset="0"/>
              </a:rPr>
              <a:t>Click the image icon to insert image, then Send to Back.</a:t>
            </a:r>
          </a:p>
        </p:txBody>
      </p:sp>
      <p:sp>
        <p:nvSpPr>
          <p:cNvPr id="20" name="Text Placeholder 7">
            <a:extLst>
              <a:ext uri="{FF2B5EF4-FFF2-40B4-BE49-F238E27FC236}">
                <a16:creationId xmlns:a16="http://schemas.microsoft.com/office/drawing/2014/main" id="{D868B68B-779A-4659-B2F6-AC322A22BE84}"/>
              </a:ext>
            </a:extLst>
          </p:cNvPr>
          <p:cNvSpPr>
            <a:spLocks noGrp="1"/>
          </p:cNvSpPr>
          <p:nvPr>
            <p:ph type="body" sz="quarter" idx="13" hasCustomPrompt="1"/>
          </p:nvPr>
        </p:nvSpPr>
        <p:spPr>
          <a:xfrm>
            <a:off x="4447032" y="1426463"/>
            <a:ext cx="7242048"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grpSp>
        <p:nvGrpSpPr>
          <p:cNvPr id="24" name="Group 51">
            <a:extLst>
              <a:ext uri="{FF2B5EF4-FFF2-40B4-BE49-F238E27FC236}">
                <a16:creationId xmlns:a16="http://schemas.microsoft.com/office/drawing/2014/main" id="{920A35AA-C598-46DC-B9D4-C2D4B6C17F87}"/>
              </a:ext>
            </a:extLst>
          </p:cNvPr>
          <p:cNvGrpSpPr>
            <a:grpSpLocks noChangeAspect="1"/>
          </p:cNvGrpSpPr>
          <p:nvPr/>
        </p:nvGrpSpPr>
        <p:grpSpPr bwMode="auto">
          <a:xfrm>
            <a:off x="10539492" y="6305176"/>
            <a:ext cx="1149588" cy="267392"/>
            <a:chOff x="3618" y="2108"/>
            <a:chExt cx="589" cy="137"/>
          </a:xfrm>
          <a:solidFill>
            <a:schemeClr val="tx2"/>
          </a:solidFill>
        </p:grpSpPr>
        <p:sp>
          <p:nvSpPr>
            <p:cNvPr id="25" name="Freeform 52">
              <a:extLst>
                <a:ext uri="{FF2B5EF4-FFF2-40B4-BE49-F238E27FC236}">
                  <a16:creationId xmlns:a16="http://schemas.microsoft.com/office/drawing/2014/main" id="{720228D3-0B39-4E87-86E1-F1C8F5FB867A}"/>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6" name="Freeform 53">
              <a:extLst>
                <a:ext uri="{FF2B5EF4-FFF2-40B4-BE49-F238E27FC236}">
                  <a16:creationId xmlns:a16="http://schemas.microsoft.com/office/drawing/2014/main" id="{9E2A87F6-73F7-4BF4-A7DD-FED2FA98F023}"/>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7" name="Freeform 54">
              <a:extLst>
                <a:ext uri="{FF2B5EF4-FFF2-40B4-BE49-F238E27FC236}">
                  <a16:creationId xmlns:a16="http://schemas.microsoft.com/office/drawing/2014/main" id="{E8083D16-B4CA-459F-AD47-2B6332480E44}"/>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7" name="Freeform 55">
              <a:extLst>
                <a:ext uri="{FF2B5EF4-FFF2-40B4-BE49-F238E27FC236}">
                  <a16:creationId xmlns:a16="http://schemas.microsoft.com/office/drawing/2014/main" id="{F49181CC-83A1-4F37-801B-2C814F0B178B}"/>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8" name="Freeform 56">
              <a:extLst>
                <a:ext uri="{FF2B5EF4-FFF2-40B4-BE49-F238E27FC236}">
                  <a16:creationId xmlns:a16="http://schemas.microsoft.com/office/drawing/2014/main" id="{0758F268-7C0A-4809-818B-15D76FC43E23}"/>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39" name="Freeform 57">
              <a:extLst>
                <a:ext uri="{FF2B5EF4-FFF2-40B4-BE49-F238E27FC236}">
                  <a16:creationId xmlns:a16="http://schemas.microsoft.com/office/drawing/2014/main" id="{5A90A74A-B019-4956-88D8-AF77936F5EB2}"/>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40" name="Freeform 58">
              <a:extLst>
                <a:ext uri="{FF2B5EF4-FFF2-40B4-BE49-F238E27FC236}">
                  <a16:creationId xmlns:a16="http://schemas.microsoft.com/office/drawing/2014/main" id="{753AED82-02D5-42FA-8F10-370FBA4BAE0C}"/>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15465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ntent with chart ">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8253728" y="1929384"/>
            <a:ext cx="3429001" cy="1080000"/>
          </a:xfrm>
        </p:spPr>
        <p:txBody>
          <a:bodyPr>
            <a:noAutofit/>
          </a:bodyPr>
          <a:lstStyle>
            <a:lvl1pPr marL="18288" indent="0">
              <a:lnSpc>
                <a:spcPts val="3200"/>
              </a:lnSpc>
              <a:spcAft>
                <a:spcPts val="0"/>
              </a:spcAft>
              <a:buNone/>
              <a:defRPr sz="2000" b="0" cap="all" baseline="0">
                <a:solidFill>
                  <a:schemeClr val="accent1"/>
                </a:solidFill>
                <a:latin typeface="Calibri" panose="020F0502020204030204" pitchFamily="34" charset="0"/>
                <a:cs typeface="Calibri" panose="020F0502020204030204" pitchFamily="34" charset="0"/>
              </a:defRPr>
            </a:lvl1pPr>
            <a:lvl2pPr marL="18288" indent="0">
              <a:lnSpc>
                <a:spcPts val="2400"/>
              </a:lnSpc>
              <a:spcBef>
                <a:spcPts val="0"/>
              </a:spcBef>
              <a:spcAft>
                <a:spcPts val="0"/>
              </a:spcAft>
              <a:buNone/>
              <a:defRPr sz="1800" b="0" cap="none" baseline="0">
                <a:solidFill>
                  <a:schemeClr val="tx1"/>
                </a:solidFill>
                <a:latin typeface="Calibri" panose="020F0502020204030204" pitchFamily="34" charset="0"/>
                <a:cs typeface="Calibri" panose="020F0502020204030204" pitchFamily="34" charset="0"/>
              </a:defRPr>
            </a:lvl2pPr>
            <a:lvl3pPr marL="18288" indent="0">
              <a:lnSpc>
                <a:spcPts val="2400"/>
              </a:lnSpc>
              <a:spcBef>
                <a:spcPts val="0"/>
              </a:spcBef>
              <a:spcAft>
                <a:spcPts val="0"/>
              </a:spcAft>
              <a:buNone/>
              <a:defRPr sz="1600">
                <a:solidFill>
                  <a:schemeClr val="tx1"/>
                </a:solidFill>
                <a:latin typeface="Calibri" panose="020F0502020204030204" pitchFamily="34" charset="0"/>
                <a:cs typeface="Calibri" panose="020F0502020204030204" pitchFamily="34" charset="0"/>
              </a:defRPr>
            </a:lvl3pPr>
          </a:lstStyle>
          <a:p>
            <a:pPr lvl="0"/>
            <a:r>
              <a:rPr lang="en-US"/>
              <a:t>Edit Master text styles</a:t>
            </a:r>
          </a:p>
          <a:p>
            <a:pPr lvl="1"/>
            <a:r>
              <a:rPr lang="en-US"/>
              <a:t>Second level</a:t>
            </a:r>
          </a:p>
          <a:p>
            <a:pPr lvl="2"/>
            <a:r>
              <a:rPr lang="en-US"/>
              <a:t>Third level</a:t>
            </a:r>
          </a:p>
        </p:txBody>
      </p:sp>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8253728" y="3337560"/>
            <a:ext cx="3429001" cy="1080000"/>
          </a:xfrm>
        </p:spPr>
        <p:txBody>
          <a:bodyPr>
            <a:noAutofit/>
          </a:bodyPr>
          <a:lstStyle>
            <a:lvl1pPr marL="18288" indent="0">
              <a:lnSpc>
                <a:spcPts val="3200"/>
              </a:lnSpc>
              <a:spcAft>
                <a:spcPts val="0"/>
              </a:spcAft>
              <a:buNone/>
              <a:defRPr sz="2000" b="0" cap="all" baseline="0">
                <a:solidFill>
                  <a:schemeClr val="accent1"/>
                </a:solidFill>
                <a:latin typeface="Calibri" panose="020F0502020204030204" pitchFamily="34" charset="0"/>
                <a:cs typeface="Calibri" panose="020F0502020204030204" pitchFamily="34" charset="0"/>
              </a:defRPr>
            </a:lvl1pPr>
            <a:lvl2pPr marL="18288" indent="0" algn="l">
              <a:lnSpc>
                <a:spcPts val="2400"/>
              </a:lnSpc>
              <a:spcBef>
                <a:spcPts val="0"/>
              </a:spcBef>
              <a:spcAft>
                <a:spcPts val="0"/>
              </a:spcAft>
              <a:buNone/>
              <a:defRPr sz="1800" b="0" cap="none" baseline="0">
                <a:solidFill>
                  <a:schemeClr val="tx1"/>
                </a:solidFill>
                <a:latin typeface="Calibri" panose="020F0502020204030204" pitchFamily="34" charset="0"/>
                <a:cs typeface="Calibri" panose="020F0502020204030204" pitchFamily="34" charset="0"/>
              </a:defRPr>
            </a:lvl2pPr>
            <a:lvl3pPr marL="18288" indent="0">
              <a:lnSpc>
                <a:spcPts val="2400"/>
              </a:lnSpc>
              <a:spcBef>
                <a:spcPts val="0"/>
              </a:spcBef>
              <a:spcAft>
                <a:spcPts val="0"/>
              </a:spcAft>
              <a:buNone/>
              <a:defRPr sz="1600">
                <a:solidFill>
                  <a:schemeClr val="tx1"/>
                </a:solidFill>
                <a:latin typeface="Calibri" panose="020F0502020204030204" pitchFamily="34" charset="0"/>
                <a:cs typeface="Calibri" panose="020F0502020204030204" pitchFamily="34" charset="0"/>
              </a:defRPr>
            </a:lvl3pPr>
          </a:lstStyle>
          <a:p>
            <a:pPr lvl="0"/>
            <a:r>
              <a:rPr lang="en-US"/>
              <a:t>Edit Master text styles</a:t>
            </a:r>
          </a:p>
          <a:p>
            <a:pPr lvl="1"/>
            <a:r>
              <a:rPr lang="en-US"/>
              <a:t>Second level</a:t>
            </a:r>
          </a:p>
          <a:p>
            <a:pPr lvl="2"/>
            <a:r>
              <a:rPr lang="en-US"/>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hasCustomPrompt="1"/>
          </p:nvPr>
        </p:nvSpPr>
        <p:spPr>
          <a:xfrm>
            <a:off x="504000" y="587361"/>
            <a:ext cx="1118508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10" name="Text Placeholder 7">
            <a:extLst>
              <a:ext uri="{FF2B5EF4-FFF2-40B4-BE49-F238E27FC236}">
                <a16:creationId xmlns:a16="http://schemas.microsoft.com/office/drawing/2014/main" id="{EA624737-B859-4812-88F7-B8C122121CCF}"/>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11" name="Straight Connector 10">
            <a:extLst>
              <a:ext uri="{FF2B5EF4-FFF2-40B4-BE49-F238E27FC236}">
                <a16:creationId xmlns:a16="http://schemas.microsoft.com/office/drawing/2014/main" id="{D5BA3956-3E2F-4FB3-9AED-585BC2DBAFA0}"/>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16" name="Content Placeholder 3">
            <a:extLst>
              <a:ext uri="{FF2B5EF4-FFF2-40B4-BE49-F238E27FC236}">
                <a16:creationId xmlns:a16="http://schemas.microsoft.com/office/drawing/2014/main" id="{7D186497-357B-4F1B-9C0C-F903BE1357D8}"/>
              </a:ext>
            </a:extLst>
          </p:cNvPr>
          <p:cNvSpPr>
            <a:spLocks noGrp="1"/>
          </p:cNvSpPr>
          <p:nvPr>
            <p:ph sz="quarter" idx="18" hasCustomPrompt="1"/>
          </p:nvPr>
        </p:nvSpPr>
        <p:spPr>
          <a:xfrm>
            <a:off x="504000" y="1929383"/>
            <a:ext cx="7372541" cy="4100513"/>
          </a:xfrm>
        </p:spPr>
        <p:txBody>
          <a:bodyPr anchor="ctr"/>
          <a:lstStyle>
            <a:lvl1pPr marL="0" indent="0" algn="ctr">
              <a:buFont typeface="Arial" panose="020B0604020202020204" pitchFamily="34" charset="0"/>
              <a:buNone/>
              <a:defRPr lang="en-US" sz="2300" kern="1200" dirty="0">
                <a:solidFill>
                  <a:schemeClr val="tx1"/>
                </a:solidFill>
                <a:latin typeface="Calibri" panose="020F0502020204030204" pitchFamily="34" charset="0"/>
                <a:ea typeface="+mn-ea"/>
                <a:cs typeface="Calibri" panose="020F0502020204030204" pitchFamily="34" charset="0"/>
              </a:defRPr>
            </a:lvl1pPr>
          </a:lstStyle>
          <a:p>
            <a:pPr lvl="0"/>
            <a:r>
              <a:rPr lang="en-US" dirty="0"/>
              <a:t>Click icon to </a:t>
            </a:r>
            <a:br>
              <a:rPr lang="en-US" dirty="0"/>
            </a:br>
            <a:r>
              <a:rPr lang="en-US" dirty="0"/>
              <a:t>add object</a:t>
            </a:r>
          </a:p>
        </p:txBody>
      </p:sp>
    </p:spTree>
    <p:extLst>
      <p:ext uri="{BB962C8B-B14F-4D97-AF65-F5344CB8AC3E}">
        <p14:creationId xmlns:p14="http://schemas.microsoft.com/office/powerpoint/2010/main" val="119545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ntent with chart on right">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F881A89A-5B99-4886-A44D-173F33A532E6}"/>
              </a:ext>
            </a:extLst>
          </p:cNvPr>
          <p:cNvSpPr>
            <a:spLocks noGrp="1"/>
          </p:cNvSpPr>
          <p:nvPr>
            <p:ph type="body" sz="quarter" idx="15"/>
          </p:nvPr>
        </p:nvSpPr>
        <p:spPr>
          <a:xfrm>
            <a:off x="509269" y="1929384"/>
            <a:ext cx="3429001" cy="1080000"/>
          </a:xfrm>
        </p:spPr>
        <p:txBody>
          <a:bodyPr>
            <a:noAutofit/>
          </a:bodyPr>
          <a:lstStyle>
            <a:lvl1pPr marL="18288" indent="0">
              <a:lnSpc>
                <a:spcPts val="3200"/>
              </a:lnSpc>
              <a:spcAft>
                <a:spcPts val="0"/>
              </a:spcAft>
              <a:buNone/>
              <a:defRPr sz="2000" b="0" cap="all" baseline="0">
                <a:solidFill>
                  <a:schemeClr val="accent1"/>
                </a:solidFill>
                <a:latin typeface="Calibri" panose="020F0502020204030204" pitchFamily="34" charset="0"/>
                <a:cs typeface="Calibri" panose="020F0502020204030204" pitchFamily="34" charset="0"/>
              </a:defRPr>
            </a:lvl1pPr>
            <a:lvl2pPr marL="18288" indent="0">
              <a:lnSpc>
                <a:spcPts val="2400"/>
              </a:lnSpc>
              <a:spcBef>
                <a:spcPts val="0"/>
              </a:spcBef>
              <a:spcAft>
                <a:spcPts val="0"/>
              </a:spcAft>
              <a:buNone/>
              <a:defRPr sz="1800" b="0" cap="none" baseline="0">
                <a:solidFill>
                  <a:schemeClr val="tx1"/>
                </a:solidFill>
                <a:latin typeface="Calibri" panose="020F0502020204030204" pitchFamily="34" charset="0"/>
                <a:cs typeface="Calibri" panose="020F0502020204030204" pitchFamily="34" charset="0"/>
              </a:defRPr>
            </a:lvl2pPr>
            <a:lvl3pPr marL="18288" indent="0">
              <a:lnSpc>
                <a:spcPts val="2400"/>
              </a:lnSpc>
              <a:spcBef>
                <a:spcPts val="0"/>
              </a:spcBef>
              <a:spcAft>
                <a:spcPts val="0"/>
              </a:spcAft>
              <a:buNone/>
              <a:defRPr sz="1600">
                <a:solidFill>
                  <a:schemeClr val="tx1"/>
                </a:solidFill>
                <a:latin typeface="Calibri" panose="020F0502020204030204" pitchFamily="34" charset="0"/>
                <a:cs typeface="Calibri" panose="020F0502020204030204" pitchFamily="34" charset="0"/>
              </a:defRPr>
            </a:lvl3pPr>
          </a:lstStyle>
          <a:p>
            <a:pPr lvl="0"/>
            <a:r>
              <a:rPr lang="en-US"/>
              <a:t>Edit Master text styles</a:t>
            </a:r>
          </a:p>
          <a:p>
            <a:pPr lvl="1"/>
            <a:r>
              <a:rPr lang="en-US"/>
              <a:t>Second level</a:t>
            </a:r>
          </a:p>
          <a:p>
            <a:pPr lvl="2"/>
            <a:r>
              <a:rPr lang="en-US"/>
              <a:t>Third level</a:t>
            </a:r>
          </a:p>
        </p:txBody>
      </p:sp>
      <p:sp>
        <p:nvSpPr>
          <p:cNvPr id="14" name="Text Placeholder 12">
            <a:extLst>
              <a:ext uri="{FF2B5EF4-FFF2-40B4-BE49-F238E27FC236}">
                <a16:creationId xmlns:a16="http://schemas.microsoft.com/office/drawing/2014/main" id="{43AA7D44-BC15-475B-B3F8-FCBE61D905F4}"/>
              </a:ext>
            </a:extLst>
          </p:cNvPr>
          <p:cNvSpPr>
            <a:spLocks noGrp="1"/>
          </p:cNvSpPr>
          <p:nvPr>
            <p:ph type="body" sz="quarter" idx="16"/>
          </p:nvPr>
        </p:nvSpPr>
        <p:spPr>
          <a:xfrm>
            <a:off x="509269" y="3337560"/>
            <a:ext cx="3429001" cy="1080000"/>
          </a:xfrm>
        </p:spPr>
        <p:txBody>
          <a:bodyPr>
            <a:noAutofit/>
          </a:bodyPr>
          <a:lstStyle>
            <a:lvl1pPr marL="18288" indent="0">
              <a:lnSpc>
                <a:spcPts val="3200"/>
              </a:lnSpc>
              <a:spcAft>
                <a:spcPts val="0"/>
              </a:spcAft>
              <a:buNone/>
              <a:defRPr sz="2000" b="0" cap="all" baseline="0">
                <a:solidFill>
                  <a:schemeClr val="accent1"/>
                </a:solidFill>
                <a:latin typeface="Calibri" panose="020F0502020204030204" pitchFamily="34" charset="0"/>
                <a:cs typeface="Calibri" panose="020F0502020204030204" pitchFamily="34" charset="0"/>
              </a:defRPr>
            </a:lvl1pPr>
            <a:lvl2pPr marL="18288" indent="0" algn="l">
              <a:lnSpc>
                <a:spcPts val="2400"/>
              </a:lnSpc>
              <a:spcBef>
                <a:spcPts val="0"/>
              </a:spcBef>
              <a:spcAft>
                <a:spcPts val="0"/>
              </a:spcAft>
              <a:buNone/>
              <a:defRPr sz="1800" b="0" cap="none" baseline="0">
                <a:solidFill>
                  <a:schemeClr val="tx1"/>
                </a:solidFill>
                <a:latin typeface="Calibri" panose="020F0502020204030204" pitchFamily="34" charset="0"/>
                <a:cs typeface="Calibri" panose="020F0502020204030204" pitchFamily="34" charset="0"/>
              </a:defRPr>
            </a:lvl2pPr>
            <a:lvl3pPr marL="18288" indent="0">
              <a:lnSpc>
                <a:spcPts val="2400"/>
              </a:lnSpc>
              <a:spcBef>
                <a:spcPts val="0"/>
              </a:spcBef>
              <a:spcAft>
                <a:spcPts val="0"/>
              </a:spcAft>
              <a:buNone/>
              <a:defRPr sz="1600">
                <a:solidFill>
                  <a:schemeClr val="tx1"/>
                </a:solidFill>
                <a:latin typeface="Calibri" panose="020F0502020204030204" pitchFamily="34" charset="0"/>
                <a:cs typeface="Calibri" panose="020F0502020204030204" pitchFamily="34" charset="0"/>
              </a:defRPr>
            </a:lvl3pPr>
          </a:lstStyle>
          <a:p>
            <a:pPr lvl="0"/>
            <a:r>
              <a:rPr lang="en-US"/>
              <a:t>Edit Master text styles</a:t>
            </a:r>
          </a:p>
          <a:p>
            <a:pPr lvl="1"/>
            <a:r>
              <a:rPr lang="en-US"/>
              <a:t>Second level</a:t>
            </a:r>
          </a:p>
          <a:p>
            <a:pPr lvl="2"/>
            <a:r>
              <a:rPr lang="en-US"/>
              <a:t>Third level</a:t>
            </a:r>
          </a:p>
        </p:txBody>
      </p:sp>
      <p:sp>
        <p:nvSpPr>
          <p:cNvPr id="20" name="Title 1">
            <a:extLst>
              <a:ext uri="{FF2B5EF4-FFF2-40B4-BE49-F238E27FC236}">
                <a16:creationId xmlns:a16="http://schemas.microsoft.com/office/drawing/2014/main" id="{83E7B97F-A3D3-4BFF-81BD-83490749F34F}"/>
              </a:ext>
            </a:extLst>
          </p:cNvPr>
          <p:cNvSpPr>
            <a:spLocks noGrp="1"/>
          </p:cNvSpPr>
          <p:nvPr>
            <p:ph type="title" hasCustomPrompt="1"/>
          </p:nvPr>
        </p:nvSpPr>
        <p:spPr>
          <a:xfrm>
            <a:off x="504000" y="587361"/>
            <a:ext cx="11185080" cy="804198"/>
          </a:xfrm>
        </p:spPr>
        <p:txBody>
          <a:bodyPr anchor="ctr">
            <a:normAutofit/>
          </a:bodyPr>
          <a:lstStyle>
            <a:lvl1pPr>
              <a:lnSpc>
                <a:spcPct val="90000"/>
              </a:lnSpc>
              <a:defRPr sz="3600" b="0">
                <a:latin typeface="Calibri" panose="020F0502020204030204" pitchFamily="34" charset="0"/>
                <a:cs typeface="Calibri" panose="020F0502020204030204" pitchFamily="34" charset="0"/>
              </a:defRPr>
            </a:lvl1pPr>
          </a:lstStyle>
          <a:p>
            <a:r>
              <a:rPr lang="en-US" dirty="0"/>
              <a:t>Insert Slide Title</a:t>
            </a:r>
          </a:p>
        </p:txBody>
      </p:sp>
      <p:sp>
        <p:nvSpPr>
          <p:cNvPr id="22" name="Footer Placeholder 4">
            <a:extLst>
              <a:ext uri="{FF2B5EF4-FFF2-40B4-BE49-F238E27FC236}">
                <a16:creationId xmlns:a16="http://schemas.microsoft.com/office/drawing/2014/main" id="{93E69D38-B636-4F62-A671-636F45DB230C}"/>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4" name="Slide Number Placeholder 5">
            <a:extLst>
              <a:ext uri="{FF2B5EF4-FFF2-40B4-BE49-F238E27FC236}">
                <a16:creationId xmlns:a16="http://schemas.microsoft.com/office/drawing/2014/main" id="{9CED144D-3C50-4610-B4D3-822DECD4D509}"/>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10" name="Text Placeholder 7">
            <a:extLst>
              <a:ext uri="{FF2B5EF4-FFF2-40B4-BE49-F238E27FC236}">
                <a16:creationId xmlns:a16="http://schemas.microsoft.com/office/drawing/2014/main" id="{77F1301A-7827-4F46-AB92-C8E10783B060}"/>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11" name="Straight Connector 10">
            <a:extLst>
              <a:ext uri="{FF2B5EF4-FFF2-40B4-BE49-F238E27FC236}">
                <a16:creationId xmlns:a16="http://schemas.microsoft.com/office/drawing/2014/main" id="{9E34E36B-39E8-4334-BCB3-2378884023E9}"/>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15" name="Content Placeholder 3">
            <a:extLst>
              <a:ext uri="{FF2B5EF4-FFF2-40B4-BE49-F238E27FC236}">
                <a16:creationId xmlns:a16="http://schemas.microsoft.com/office/drawing/2014/main" id="{8C39B1C2-65CF-4E3C-B34E-0954BB55D8E4}"/>
              </a:ext>
            </a:extLst>
          </p:cNvPr>
          <p:cNvSpPr>
            <a:spLocks noGrp="1"/>
          </p:cNvSpPr>
          <p:nvPr>
            <p:ph sz="quarter" idx="18" hasCustomPrompt="1"/>
          </p:nvPr>
        </p:nvSpPr>
        <p:spPr>
          <a:xfrm>
            <a:off x="4312730" y="1929383"/>
            <a:ext cx="7372541" cy="4100513"/>
          </a:xfrm>
        </p:spPr>
        <p:txBody>
          <a:bodyPr anchor="ctr"/>
          <a:lstStyle>
            <a:lvl1pPr marL="0" indent="0" algn="ctr">
              <a:buFont typeface="Arial" panose="020B0604020202020204" pitchFamily="34" charset="0"/>
              <a:buNone/>
              <a:defRPr lang="en-US" sz="2300" kern="1200" dirty="0">
                <a:solidFill>
                  <a:schemeClr val="tx1"/>
                </a:solidFill>
                <a:latin typeface="Calibri" panose="020F0502020204030204" pitchFamily="34" charset="0"/>
                <a:ea typeface="+mn-ea"/>
                <a:cs typeface="Calibri" panose="020F0502020204030204" pitchFamily="34" charset="0"/>
              </a:defRPr>
            </a:lvl1pPr>
          </a:lstStyle>
          <a:p>
            <a:pPr lvl="0"/>
            <a:r>
              <a:rPr lang="en-US" dirty="0"/>
              <a:t>Click icon to </a:t>
            </a:r>
            <a:br>
              <a:rPr lang="en-US" dirty="0"/>
            </a:br>
            <a:r>
              <a:rPr lang="en-US" dirty="0"/>
              <a:t>add object</a:t>
            </a:r>
          </a:p>
        </p:txBody>
      </p:sp>
    </p:spTree>
    <p:extLst>
      <p:ext uri="{BB962C8B-B14F-4D97-AF65-F5344CB8AC3E}">
        <p14:creationId xmlns:p14="http://schemas.microsoft.com/office/powerpoint/2010/main" val="26836301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with chart o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999" y="1929384"/>
            <a:ext cx="5340539" cy="4169664"/>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a:extLst>
              <a:ext uri="{FF2B5EF4-FFF2-40B4-BE49-F238E27FC236}">
                <a16:creationId xmlns:a16="http://schemas.microsoft.com/office/drawing/2014/main" id="{4099EBC5-54AC-4941-A8DF-C99C2AF77278}"/>
              </a:ext>
            </a:extLst>
          </p:cNvPr>
          <p:cNvSpPr>
            <a:spLocks noGrp="1"/>
          </p:cNvSpPr>
          <p:nvPr>
            <p:ph type="title" hasCustomPrompt="1"/>
          </p:nvPr>
        </p:nvSpPr>
        <p:spPr>
          <a:xfrm>
            <a:off x="504000" y="587361"/>
            <a:ext cx="11185080" cy="804198"/>
          </a:xfrm>
        </p:spPr>
        <p:txBody>
          <a:bodyPr anchor="ctr">
            <a:normAutofit/>
          </a:bodyPr>
          <a:lstStyle>
            <a:lvl1pPr>
              <a:lnSpc>
                <a:spcPct val="90000"/>
              </a:lnSpc>
              <a:defRPr b="0">
                <a:latin typeface="Calibri" panose="020F0502020204030204" pitchFamily="34" charset="0"/>
                <a:cs typeface="Calibri" panose="020F0502020204030204" pitchFamily="34" charset="0"/>
              </a:defRPr>
            </a:lvl1pPr>
          </a:lstStyle>
          <a:p>
            <a:r>
              <a:rPr lang="en-US" dirty="0"/>
              <a:t>Insert Slide Title</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10" name="Text Placeholder 7">
            <a:extLst>
              <a:ext uri="{FF2B5EF4-FFF2-40B4-BE49-F238E27FC236}">
                <a16:creationId xmlns:a16="http://schemas.microsoft.com/office/drawing/2014/main" id="{8BDC936E-C64D-417D-8050-C8261C784B81}"/>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11" name="Straight Connector 10">
            <a:extLst>
              <a:ext uri="{FF2B5EF4-FFF2-40B4-BE49-F238E27FC236}">
                <a16:creationId xmlns:a16="http://schemas.microsoft.com/office/drawing/2014/main" id="{9F7F6D44-1A46-4848-A834-29BCF4897CC4}"/>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14" name="Content Placeholder 3">
            <a:extLst>
              <a:ext uri="{FF2B5EF4-FFF2-40B4-BE49-F238E27FC236}">
                <a16:creationId xmlns:a16="http://schemas.microsoft.com/office/drawing/2014/main" id="{A1B28538-0660-496B-A807-0B64E788C55A}"/>
              </a:ext>
            </a:extLst>
          </p:cNvPr>
          <p:cNvSpPr>
            <a:spLocks noGrp="1"/>
          </p:cNvSpPr>
          <p:nvPr>
            <p:ph sz="quarter" idx="16" hasCustomPrompt="1"/>
          </p:nvPr>
        </p:nvSpPr>
        <p:spPr>
          <a:xfrm>
            <a:off x="6093267" y="1929384"/>
            <a:ext cx="2482408" cy="3609404"/>
          </a:xfrm>
        </p:spPr>
        <p:txBody>
          <a:bodyPr anchor="ctr"/>
          <a:lstStyle>
            <a:lvl1pPr marL="0" indent="0" algn="ctr">
              <a:buFont typeface="Arial" panose="020B0604020202020204" pitchFamily="34" charset="0"/>
              <a:buNone/>
              <a:defRPr lang="en-US" sz="2300" kern="1200" dirty="0">
                <a:solidFill>
                  <a:schemeClr val="tx1"/>
                </a:solidFill>
                <a:latin typeface="Calibri" panose="020F0502020204030204" pitchFamily="34" charset="0"/>
                <a:ea typeface="+mn-ea"/>
                <a:cs typeface="Calibri" panose="020F0502020204030204" pitchFamily="34" charset="0"/>
              </a:defRPr>
            </a:lvl1pPr>
          </a:lstStyle>
          <a:p>
            <a:pPr lvl="0"/>
            <a:r>
              <a:rPr lang="en-US" dirty="0"/>
              <a:t>Click icon to </a:t>
            </a:r>
            <a:br>
              <a:rPr lang="en-US" dirty="0"/>
            </a:br>
            <a:r>
              <a:rPr lang="en-US" dirty="0"/>
              <a:t>add object</a:t>
            </a:r>
          </a:p>
        </p:txBody>
      </p:sp>
      <p:sp>
        <p:nvSpPr>
          <p:cNvPr id="16" name="Content Placeholder 3">
            <a:extLst>
              <a:ext uri="{FF2B5EF4-FFF2-40B4-BE49-F238E27FC236}">
                <a16:creationId xmlns:a16="http://schemas.microsoft.com/office/drawing/2014/main" id="{02FB1B36-F80E-4723-83CF-0A5EA55833BF}"/>
              </a:ext>
            </a:extLst>
          </p:cNvPr>
          <p:cNvSpPr>
            <a:spLocks noGrp="1"/>
          </p:cNvSpPr>
          <p:nvPr>
            <p:ph sz="quarter" idx="17" hasCustomPrompt="1"/>
          </p:nvPr>
        </p:nvSpPr>
        <p:spPr>
          <a:xfrm>
            <a:off x="9204704" y="1929384"/>
            <a:ext cx="2482408" cy="3609404"/>
          </a:xfrm>
        </p:spPr>
        <p:txBody>
          <a:bodyPr anchor="ctr"/>
          <a:lstStyle>
            <a:lvl1pPr marL="0" indent="0" algn="ctr">
              <a:buFont typeface="Arial" panose="020B0604020202020204" pitchFamily="34" charset="0"/>
              <a:buNone/>
              <a:defRPr lang="en-US" sz="2300" kern="1200" dirty="0">
                <a:solidFill>
                  <a:schemeClr val="tx1"/>
                </a:solidFill>
                <a:latin typeface="Calibri" panose="020F0502020204030204" pitchFamily="34" charset="0"/>
                <a:ea typeface="+mn-ea"/>
                <a:cs typeface="Calibri" panose="020F0502020204030204" pitchFamily="34" charset="0"/>
              </a:defRPr>
            </a:lvl1pPr>
          </a:lstStyle>
          <a:p>
            <a:pPr lvl="0"/>
            <a:r>
              <a:rPr lang="en-US" dirty="0"/>
              <a:t>Click icon to </a:t>
            </a:r>
            <a:br>
              <a:rPr lang="en-US" dirty="0"/>
            </a:br>
            <a:r>
              <a:rPr lang="en-US" dirty="0"/>
              <a:t>add object</a:t>
            </a:r>
          </a:p>
        </p:txBody>
      </p:sp>
    </p:spTree>
    <p:extLst>
      <p:ext uri="{BB962C8B-B14F-4D97-AF65-F5344CB8AC3E}">
        <p14:creationId xmlns:p14="http://schemas.microsoft.com/office/powerpoint/2010/main" val="32583071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tent with chart option on left">
    <p:spTree>
      <p:nvGrpSpPr>
        <p:cNvPr id="1" name=""/>
        <p:cNvGrpSpPr/>
        <p:nvPr/>
      </p:nvGrpSpPr>
      <p:grpSpPr>
        <a:xfrm>
          <a:off x="0" y="0"/>
          <a:ext cx="0" cy="0"/>
          <a:chOff x="0" y="0"/>
          <a:chExt cx="0" cy="0"/>
        </a:xfrm>
      </p:grpSpPr>
      <p:sp>
        <p:nvSpPr>
          <p:cNvPr id="3" name="Content Placeholder 2"/>
          <p:cNvSpPr>
            <a:spLocks noGrp="1"/>
          </p:cNvSpPr>
          <p:nvPr>
            <p:ph idx="1"/>
          </p:nvPr>
        </p:nvSpPr>
        <p:spPr>
          <a:xfrm>
            <a:off x="6348541" y="1929384"/>
            <a:ext cx="5340539" cy="4169664"/>
          </a:xfrm>
        </p:spPr>
        <p:txBody>
          <a:bodyPr>
            <a:noAutofit/>
          </a:bodyPr>
          <a:lstStyle>
            <a:lvl1pPr marL="301752">
              <a:defRPr sz="2300">
                <a:latin typeface="Calibri" panose="020F0502020204030204" pitchFamily="34" charset="0"/>
                <a:cs typeface="Calibri" panose="020F0502020204030204" pitchFamily="34" charset="0"/>
              </a:defRPr>
            </a:lvl1pPr>
            <a:lvl2pPr marL="658368">
              <a:defRPr>
                <a:latin typeface="Calibri" panose="020F0502020204030204" pitchFamily="34" charset="0"/>
                <a:cs typeface="Calibri" panose="020F0502020204030204" pitchFamily="34" charset="0"/>
              </a:defRPr>
            </a:lvl2pPr>
            <a:lvl3pPr marL="960120">
              <a:defRPr>
                <a:latin typeface="Calibri" panose="020F0502020204030204" pitchFamily="34" charset="0"/>
                <a:cs typeface="Calibri" panose="020F0502020204030204" pitchFamily="34" charset="0"/>
              </a:defRPr>
            </a:lvl3pPr>
            <a:lvl4pPr marL="1252728">
              <a:defRPr>
                <a:latin typeface="Calibri" panose="020F0502020204030204" pitchFamily="34" charset="0"/>
                <a:cs typeface="Calibri" panose="020F0502020204030204" pitchFamily="34" charset="0"/>
              </a:defRPr>
            </a:lvl4pPr>
            <a:lvl5pPr marL="1545336">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a:extLst>
              <a:ext uri="{FF2B5EF4-FFF2-40B4-BE49-F238E27FC236}">
                <a16:creationId xmlns:a16="http://schemas.microsoft.com/office/drawing/2014/main" id="{4099EBC5-54AC-4941-A8DF-C99C2AF77278}"/>
              </a:ext>
            </a:extLst>
          </p:cNvPr>
          <p:cNvSpPr>
            <a:spLocks noGrp="1"/>
          </p:cNvSpPr>
          <p:nvPr>
            <p:ph type="title" hasCustomPrompt="1"/>
          </p:nvPr>
        </p:nvSpPr>
        <p:spPr>
          <a:xfrm>
            <a:off x="504000" y="587361"/>
            <a:ext cx="11185080" cy="804198"/>
          </a:xfrm>
        </p:spPr>
        <p:txBody>
          <a:bodyPr anchor="ctr">
            <a:normAutofit/>
          </a:bodyPr>
          <a:lstStyle>
            <a:lvl1pPr>
              <a:lnSpc>
                <a:spcPct val="90000"/>
              </a:lnSpc>
              <a:defRPr b="0">
                <a:latin typeface="Calibri" panose="020F0502020204030204" pitchFamily="34" charset="0"/>
                <a:cs typeface="Calibri" panose="020F0502020204030204" pitchFamily="34" charset="0"/>
              </a:defRPr>
            </a:lvl1pPr>
          </a:lstStyle>
          <a:p>
            <a:r>
              <a:rPr lang="en-US" dirty="0"/>
              <a:t>Insert Slide Title</a:t>
            </a:r>
          </a:p>
        </p:txBody>
      </p:sp>
      <p:sp>
        <p:nvSpPr>
          <p:cNvPr id="19" name="Footer Placeholder 4">
            <a:extLst>
              <a:ext uri="{FF2B5EF4-FFF2-40B4-BE49-F238E27FC236}">
                <a16:creationId xmlns:a16="http://schemas.microsoft.com/office/drawing/2014/main" id="{31D1A11A-B58F-4632-9C0B-11D24DA4105D}"/>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1" name="Slide Number Placeholder 5">
            <a:extLst>
              <a:ext uri="{FF2B5EF4-FFF2-40B4-BE49-F238E27FC236}">
                <a16:creationId xmlns:a16="http://schemas.microsoft.com/office/drawing/2014/main" id="{F2A29726-FF71-4099-8BCA-7A060CAC53BF}"/>
              </a:ext>
            </a:extLst>
          </p:cNvPr>
          <p:cNvSpPr>
            <a:spLocks noGrp="1"/>
          </p:cNvSpPr>
          <p:nvPr>
            <p:ph type="sldNum" sz="quarter" idx="4"/>
          </p:nvPr>
        </p:nvSpPr>
        <p:spPr>
          <a:xfrm>
            <a:off x="252000" y="6552000"/>
            <a:ext cx="2160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10" name="Text Placeholder 7">
            <a:extLst>
              <a:ext uri="{FF2B5EF4-FFF2-40B4-BE49-F238E27FC236}">
                <a16:creationId xmlns:a16="http://schemas.microsoft.com/office/drawing/2014/main" id="{DBD7D4CB-E67E-4D0F-A2B5-22C2F76A11EF}"/>
              </a:ext>
            </a:extLst>
          </p:cNvPr>
          <p:cNvSpPr>
            <a:spLocks noGrp="1"/>
          </p:cNvSpPr>
          <p:nvPr>
            <p:ph type="body" sz="quarter" idx="13" hasCustomPrompt="1"/>
          </p:nvPr>
        </p:nvSpPr>
        <p:spPr>
          <a:xfrm>
            <a:off x="504000" y="1426463"/>
            <a:ext cx="11183112" cy="320040"/>
          </a:xfrm>
        </p:spPr>
        <p:txBody>
          <a:bodyPr>
            <a:noAutofit/>
          </a:bodyPr>
          <a:lstStyle>
            <a:lvl1pPr marL="18288" indent="0">
              <a:lnSpc>
                <a:spcPct val="95000"/>
              </a:lnSpc>
              <a:spcBef>
                <a:spcPts val="800"/>
              </a:spcBef>
              <a:spcAft>
                <a:spcPts val="0"/>
              </a:spcAft>
              <a:buNone/>
              <a:defRPr sz="2100" b="0" cap="none" spc="0" baseline="0">
                <a:solidFill>
                  <a:schemeClr val="accent1"/>
                </a:solidFill>
              </a:defRPr>
            </a:lvl1pPr>
          </a:lstStyle>
          <a:p>
            <a:pPr lvl="0"/>
            <a:r>
              <a:rPr lang="en-US" dirty="0"/>
              <a:t>Optional Subtitle</a:t>
            </a:r>
          </a:p>
        </p:txBody>
      </p:sp>
      <p:cxnSp>
        <p:nvCxnSpPr>
          <p:cNvPr id="11" name="Straight Connector 10">
            <a:extLst>
              <a:ext uri="{FF2B5EF4-FFF2-40B4-BE49-F238E27FC236}">
                <a16:creationId xmlns:a16="http://schemas.microsoft.com/office/drawing/2014/main" id="{89264A5B-80D9-4F3F-9AC7-7FC20B954E32}"/>
              </a:ext>
            </a:extLst>
          </p:cNvPr>
          <p:cNvCxnSpPr>
            <a:cxnSpLocks/>
          </p:cNvCxnSpPr>
          <p:nvPr/>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
        <p:nvSpPr>
          <p:cNvPr id="14" name="Content Placeholder 3">
            <a:extLst>
              <a:ext uri="{FF2B5EF4-FFF2-40B4-BE49-F238E27FC236}">
                <a16:creationId xmlns:a16="http://schemas.microsoft.com/office/drawing/2014/main" id="{59525DAF-E226-4FE5-A8BF-23532C14A8E9}"/>
              </a:ext>
            </a:extLst>
          </p:cNvPr>
          <p:cNvSpPr>
            <a:spLocks noGrp="1"/>
          </p:cNvSpPr>
          <p:nvPr>
            <p:ph sz="quarter" idx="16" hasCustomPrompt="1"/>
          </p:nvPr>
        </p:nvSpPr>
        <p:spPr>
          <a:xfrm>
            <a:off x="504000" y="1929384"/>
            <a:ext cx="2482408" cy="3609404"/>
          </a:xfrm>
        </p:spPr>
        <p:txBody>
          <a:bodyPr anchor="ctr"/>
          <a:lstStyle>
            <a:lvl1pPr marL="0" indent="0" algn="ctr">
              <a:buFont typeface="Arial" panose="020B0604020202020204" pitchFamily="34" charset="0"/>
              <a:buNone/>
              <a:defRPr lang="en-US" sz="2300" kern="1200" dirty="0">
                <a:solidFill>
                  <a:schemeClr val="tx1"/>
                </a:solidFill>
                <a:latin typeface="Calibri" panose="020F0502020204030204" pitchFamily="34" charset="0"/>
                <a:ea typeface="+mn-ea"/>
                <a:cs typeface="Calibri" panose="020F0502020204030204" pitchFamily="34" charset="0"/>
              </a:defRPr>
            </a:lvl1pPr>
          </a:lstStyle>
          <a:p>
            <a:pPr lvl="0"/>
            <a:r>
              <a:rPr lang="en-US" dirty="0"/>
              <a:t>Click icon to </a:t>
            </a:r>
            <a:br>
              <a:rPr lang="en-US" dirty="0"/>
            </a:br>
            <a:r>
              <a:rPr lang="en-US" dirty="0"/>
              <a:t>add object</a:t>
            </a:r>
          </a:p>
        </p:txBody>
      </p:sp>
      <p:sp>
        <p:nvSpPr>
          <p:cNvPr id="20" name="Content Placeholder 3">
            <a:extLst>
              <a:ext uri="{FF2B5EF4-FFF2-40B4-BE49-F238E27FC236}">
                <a16:creationId xmlns:a16="http://schemas.microsoft.com/office/drawing/2014/main" id="{F3B72441-99EC-4856-8AF5-149EC82513DA}"/>
              </a:ext>
            </a:extLst>
          </p:cNvPr>
          <p:cNvSpPr>
            <a:spLocks noGrp="1"/>
          </p:cNvSpPr>
          <p:nvPr>
            <p:ph sz="quarter" idx="18" hasCustomPrompt="1"/>
          </p:nvPr>
        </p:nvSpPr>
        <p:spPr>
          <a:xfrm>
            <a:off x="3613148" y="1929384"/>
            <a:ext cx="2482408" cy="3609404"/>
          </a:xfrm>
        </p:spPr>
        <p:txBody>
          <a:bodyPr anchor="ctr"/>
          <a:lstStyle>
            <a:lvl1pPr marL="0" indent="0" algn="ctr">
              <a:buFont typeface="Arial" panose="020B0604020202020204" pitchFamily="34" charset="0"/>
              <a:buNone/>
              <a:defRPr lang="en-US" sz="2300" kern="1200" dirty="0">
                <a:solidFill>
                  <a:schemeClr val="tx1"/>
                </a:solidFill>
                <a:latin typeface="Calibri" panose="020F0502020204030204" pitchFamily="34" charset="0"/>
                <a:ea typeface="+mn-ea"/>
                <a:cs typeface="Calibri" panose="020F0502020204030204" pitchFamily="34" charset="0"/>
              </a:defRPr>
            </a:lvl1pPr>
          </a:lstStyle>
          <a:p>
            <a:pPr lvl="0"/>
            <a:r>
              <a:rPr lang="en-US" dirty="0"/>
              <a:t>Click icon to </a:t>
            </a:r>
            <a:br>
              <a:rPr lang="en-US" dirty="0"/>
            </a:br>
            <a:r>
              <a:rPr lang="en-US" dirty="0"/>
              <a:t>add object</a:t>
            </a:r>
          </a:p>
        </p:txBody>
      </p:sp>
    </p:spTree>
    <p:extLst>
      <p:ext uri="{BB962C8B-B14F-4D97-AF65-F5344CB8AC3E}">
        <p14:creationId xmlns:p14="http://schemas.microsoft.com/office/powerpoint/2010/main" val="22469101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S 2">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873C5989-2BBA-4B45-BC09-0B950F61A8F7}"/>
              </a:ext>
            </a:extLst>
          </p:cNvPr>
          <p:cNvSpPr>
            <a:spLocks noGrp="1"/>
          </p:cNvSpPr>
          <p:nvPr>
            <p:ph type="pic" sz="quarter" idx="17"/>
          </p:nvPr>
        </p:nvSpPr>
        <p:spPr>
          <a:xfrm>
            <a:off x="6148917" y="0"/>
            <a:ext cx="6043083" cy="3862917"/>
          </a:xfrm>
        </p:spPr>
        <p:txBody>
          <a:bodyPr/>
          <a:lstStyle>
            <a:lvl1pPr>
              <a:defRPr>
                <a:latin typeface="+mj-lt"/>
              </a:defRPr>
            </a:lvl1pPr>
          </a:lstStyle>
          <a:p>
            <a:endParaRPr lang="en-US" dirty="0"/>
          </a:p>
        </p:txBody>
      </p:sp>
      <p:sp>
        <p:nvSpPr>
          <p:cNvPr id="2" name="Rectangle 1">
            <a:extLst>
              <a:ext uri="{FF2B5EF4-FFF2-40B4-BE49-F238E27FC236}">
                <a16:creationId xmlns:a16="http://schemas.microsoft.com/office/drawing/2014/main" id="{B170BD58-7E9A-D54F-9D46-DA340063B700}"/>
              </a:ext>
            </a:extLst>
          </p:cNvPr>
          <p:cNvSpPr/>
          <p:nvPr userDrawn="1"/>
        </p:nvSpPr>
        <p:spPr>
          <a:xfrm>
            <a:off x="6148299" y="3862091"/>
            <a:ext cx="6043699" cy="3108573"/>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mj-lt"/>
            </a:endParaRPr>
          </a:p>
        </p:txBody>
      </p:sp>
      <p:sp>
        <p:nvSpPr>
          <p:cNvPr id="15" name="Slide Number Placeholder 5"/>
          <p:cNvSpPr>
            <a:spLocks noGrp="1"/>
          </p:cNvSpPr>
          <p:nvPr>
            <p:ph type="sldNum" sz="quarter" idx="4"/>
          </p:nvPr>
        </p:nvSpPr>
        <p:spPr>
          <a:xfrm>
            <a:off x="3199525" y="7591646"/>
            <a:ext cx="700920" cy="123111"/>
          </a:xfrm>
          <a:prstGeom prst="rect">
            <a:avLst/>
          </a:prstGeom>
        </p:spPr>
        <p:txBody>
          <a:bodyPr vert="horz" lIns="0" tIns="0" rIns="0" bIns="0" rtlCol="0" anchor="ctr">
            <a:spAutoFit/>
          </a:bodyPr>
          <a:lstStyle>
            <a:lvl1pPr algn="l">
              <a:defRPr sz="800">
                <a:solidFill>
                  <a:schemeClr val="bg2"/>
                </a:solidFill>
                <a:latin typeface="+mj-lt"/>
                <a:cs typeface="Arial"/>
              </a:defRPr>
            </a:lvl1pPr>
          </a:lstStyle>
          <a:p>
            <a:r>
              <a:rPr lang="en-US"/>
              <a:t>Page </a:t>
            </a:r>
            <a:fld id="{5A9C12DC-491F-9444-86A2-13AC5C62A2FC}" type="slidenum">
              <a:rPr lang="en-US" smtClean="0"/>
              <a:pPr/>
              <a:t>‹#›</a:t>
            </a:fld>
            <a:endParaRPr lang="en-US" dirty="0"/>
          </a:p>
        </p:txBody>
      </p:sp>
      <p:sp>
        <p:nvSpPr>
          <p:cNvPr id="6" name="Text Placeholder 5"/>
          <p:cNvSpPr>
            <a:spLocks noGrp="1"/>
          </p:cNvSpPr>
          <p:nvPr>
            <p:ph type="body" sz="quarter" idx="15" hasCustomPrompt="1"/>
          </p:nvPr>
        </p:nvSpPr>
        <p:spPr>
          <a:xfrm>
            <a:off x="539496" y="688320"/>
            <a:ext cx="4999567" cy="777184"/>
          </a:xfrm>
          <a:prstGeom prst="rect">
            <a:avLst/>
          </a:prstGeom>
        </p:spPr>
        <p:txBody>
          <a:bodyPr lIns="0" tIns="0" rIns="0" bIns="0"/>
          <a:lstStyle>
            <a:lvl1pPr marL="0" indent="0">
              <a:lnSpc>
                <a:spcPct val="100000"/>
              </a:lnSpc>
              <a:spcAft>
                <a:spcPts val="0"/>
              </a:spcAft>
              <a:buNone/>
              <a:defRPr sz="2400" b="0" i="0" baseline="0">
                <a:solidFill>
                  <a:schemeClr val="tx2"/>
                </a:solidFill>
                <a:latin typeface="+mj-lt"/>
                <a:ea typeface="Arial" panose="020B0604020202020204" pitchFamily="34" charset="0"/>
                <a:cs typeface="Arial" panose="020B0604020202020204" pitchFamily="34" charset="0"/>
              </a:defRPr>
            </a:lvl1pPr>
            <a:lvl2pPr marL="8466" indent="0">
              <a:lnSpc>
                <a:spcPct val="100000"/>
              </a:lnSpc>
              <a:spcAft>
                <a:spcPts val="0"/>
              </a:spcAft>
              <a:buNone/>
              <a:tabLst/>
              <a:defRPr sz="1600" b="0" i="0" baseline="0">
                <a:solidFill>
                  <a:schemeClr val="accent1"/>
                </a:solidFill>
                <a:latin typeface="+mj-lt"/>
                <a:ea typeface="Arial" panose="020B0604020202020204" pitchFamily="34" charset="0"/>
                <a:cs typeface="Arial" panose="020B0604020202020204" pitchFamily="34" charset="0"/>
              </a:defRPr>
            </a:lvl2pPr>
            <a:lvl3pPr marL="1219127" indent="0">
              <a:buNone/>
              <a:defRPr sz="2133">
                <a:solidFill>
                  <a:schemeClr val="bg2"/>
                </a:solidFill>
              </a:defRPr>
            </a:lvl3pPr>
            <a:lvl4pPr marL="1828690" indent="0">
              <a:buNone/>
              <a:defRPr sz="2667">
                <a:solidFill>
                  <a:schemeClr val="bg2"/>
                </a:solidFill>
              </a:defRPr>
            </a:lvl4pPr>
            <a:lvl5pPr marL="2438254" indent="0">
              <a:buNone/>
              <a:defRPr sz="2667">
                <a:solidFill>
                  <a:schemeClr val="bg2"/>
                </a:solidFill>
              </a:defRPr>
            </a:lvl5pPr>
          </a:lstStyle>
          <a:p>
            <a:pPr lvl="0"/>
            <a:r>
              <a:rPr lang="en-US" dirty="0"/>
              <a:t>Insert Headline Here</a:t>
            </a:r>
          </a:p>
          <a:p>
            <a:pPr lvl="1"/>
            <a:r>
              <a:rPr lang="en-US" dirty="0"/>
              <a:t>Secondary Headline Goes Here</a:t>
            </a:r>
          </a:p>
        </p:txBody>
      </p:sp>
      <p:sp>
        <p:nvSpPr>
          <p:cNvPr id="8" name="Text Placeholder 7">
            <a:extLst>
              <a:ext uri="{FF2B5EF4-FFF2-40B4-BE49-F238E27FC236}">
                <a16:creationId xmlns:a16="http://schemas.microsoft.com/office/drawing/2014/main" id="{30DB6324-7DC5-7A4D-8E14-13ADFC85E247}"/>
              </a:ext>
            </a:extLst>
          </p:cNvPr>
          <p:cNvSpPr>
            <a:spLocks noGrp="1"/>
          </p:cNvSpPr>
          <p:nvPr>
            <p:ph type="body" sz="quarter" idx="16"/>
          </p:nvPr>
        </p:nvSpPr>
        <p:spPr>
          <a:xfrm>
            <a:off x="6148299" y="3862091"/>
            <a:ext cx="6043701" cy="2995909"/>
          </a:xfrm>
        </p:spPr>
        <p:txBody>
          <a:bodyPr lIns="182880" tIns="365760" rIns="182880"/>
          <a:lstStyle>
            <a:lvl1pPr marL="0" indent="0">
              <a:buNone/>
              <a:defRPr sz="1200" b="1">
                <a:solidFill>
                  <a:schemeClr val="tx2"/>
                </a:solidFill>
                <a:latin typeface="+mj-lt"/>
              </a:defRPr>
            </a:lvl1pPr>
            <a:lvl2pPr marL="10584" indent="0">
              <a:buNone/>
              <a:tabLst/>
              <a:defRPr sz="1200">
                <a:solidFill>
                  <a:schemeClr val="tx1">
                    <a:lumMod val="65000"/>
                    <a:lumOff val="35000"/>
                  </a:schemeClr>
                </a:solidFill>
                <a:latin typeface="+mj-lt"/>
              </a:defRPr>
            </a:lvl2pPr>
            <a:lvl3pPr marL="10584" indent="0">
              <a:buNone/>
              <a:tabLst/>
              <a:defRPr sz="1200" b="1">
                <a:solidFill>
                  <a:schemeClr val="tx1">
                    <a:lumMod val="65000"/>
                    <a:lumOff val="35000"/>
                  </a:schemeClr>
                </a:solidFill>
                <a:latin typeface="+mj-lt"/>
              </a:defRPr>
            </a:lvl3pPr>
            <a:lvl4pPr>
              <a:defRPr sz="1200">
                <a:solidFill>
                  <a:schemeClr val="tx1">
                    <a:lumMod val="65000"/>
                    <a:lumOff val="35000"/>
                  </a:schemeClr>
                </a:solidFill>
                <a:latin typeface="+mj-lt"/>
              </a:defRPr>
            </a:lvl4pPr>
            <a:lvl5pPr>
              <a:defRPr sz="1200">
                <a:solidFill>
                  <a:schemeClr val="tx1">
                    <a:lumMod val="65000"/>
                    <a:lumOff val="35000"/>
                  </a:schemeClr>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C43E71A7-1509-4961-8AD9-A5865269E1DD}"/>
              </a:ext>
            </a:extLst>
          </p:cNvPr>
          <p:cNvSpPr>
            <a:spLocks noGrp="1"/>
          </p:cNvSpPr>
          <p:nvPr>
            <p:ph idx="1"/>
          </p:nvPr>
        </p:nvSpPr>
        <p:spPr>
          <a:xfrm>
            <a:off x="539496" y="1617844"/>
            <a:ext cx="4999567" cy="4739872"/>
          </a:xfrm>
        </p:spPr>
        <p:txBody>
          <a:bodyPr>
            <a:noAutofit/>
          </a:bodyPr>
          <a:lstStyle>
            <a:lvl1pPr marL="0" indent="0">
              <a:lnSpc>
                <a:spcPct val="100000"/>
              </a:lnSpc>
              <a:spcBef>
                <a:spcPts val="150"/>
              </a:spcBef>
              <a:spcAft>
                <a:spcPts val="600"/>
              </a:spcAft>
              <a:buNone/>
              <a:defRPr sz="1600" b="1">
                <a:solidFill>
                  <a:schemeClr val="tx2"/>
                </a:solidFill>
                <a:latin typeface="+mj-lt"/>
                <a:cs typeface="Calibri" panose="020F0502020204030204" pitchFamily="34" charset="0"/>
              </a:defRPr>
            </a:lvl1pPr>
            <a:lvl2pPr marL="168275" indent="-168275">
              <a:lnSpc>
                <a:spcPts val="1600"/>
              </a:lnSpc>
              <a:spcBef>
                <a:spcPts val="0"/>
              </a:spcBef>
              <a:spcAft>
                <a:spcPts val="600"/>
              </a:spcAft>
              <a:buFont typeface="Arial" panose="020B0604020202020204" pitchFamily="34" charset="0"/>
              <a:buChar char="•"/>
              <a:defRPr sz="1400">
                <a:latin typeface="+mj-lt"/>
                <a:cs typeface="Calibri" panose="020F0502020204030204" pitchFamily="34" charset="0"/>
              </a:defRPr>
            </a:lvl2pPr>
            <a:lvl3pPr marL="346075" indent="-173038">
              <a:defRPr>
                <a:latin typeface="Calibri" panose="020F0502020204030204" pitchFamily="34" charset="0"/>
                <a:cs typeface="Calibri" panose="020F0502020204030204" pitchFamily="34" charset="0"/>
              </a:defRPr>
            </a:lvl3pPr>
            <a:lvl4pPr marL="512763" indent="-177800">
              <a:defRPr>
                <a:latin typeface="Calibri" panose="020F0502020204030204" pitchFamily="34" charset="0"/>
                <a:cs typeface="Calibri" panose="020F0502020204030204" pitchFamily="34" charset="0"/>
              </a:defRPr>
            </a:lvl4pPr>
            <a:lvl5pPr marL="685800" indent="-169863">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dirty="0"/>
              <a:t>Edit Master text styles</a:t>
            </a:r>
          </a:p>
          <a:p>
            <a:pPr lvl="1"/>
            <a:r>
              <a:rPr lang="en-US" dirty="0"/>
              <a:t>Second level</a:t>
            </a:r>
          </a:p>
          <a:p>
            <a:pPr lvl="1"/>
            <a:endParaRPr lang="en-US" dirty="0"/>
          </a:p>
        </p:txBody>
      </p:sp>
      <p:grpSp>
        <p:nvGrpSpPr>
          <p:cNvPr id="17" name="Group 51">
            <a:extLst>
              <a:ext uri="{FF2B5EF4-FFF2-40B4-BE49-F238E27FC236}">
                <a16:creationId xmlns:a16="http://schemas.microsoft.com/office/drawing/2014/main" id="{E798AECC-2F94-4B94-9719-D2F57AFE1BC0}"/>
              </a:ext>
            </a:extLst>
          </p:cNvPr>
          <p:cNvGrpSpPr>
            <a:grpSpLocks noChangeAspect="1"/>
          </p:cNvGrpSpPr>
          <p:nvPr userDrawn="1"/>
        </p:nvGrpSpPr>
        <p:grpSpPr bwMode="auto">
          <a:xfrm>
            <a:off x="10539492" y="6305176"/>
            <a:ext cx="1149588" cy="267392"/>
            <a:chOff x="3618" y="2108"/>
            <a:chExt cx="589" cy="137"/>
          </a:xfrm>
          <a:solidFill>
            <a:schemeClr val="tx2"/>
          </a:solidFill>
        </p:grpSpPr>
        <p:sp>
          <p:nvSpPr>
            <p:cNvPr id="18" name="Freeform 52">
              <a:extLst>
                <a:ext uri="{FF2B5EF4-FFF2-40B4-BE49-F238E27FC236}">
                  <a16:creationId xmlns:a16="http://schemas.microsoft.com/office/drawing/2014/main" id="{DFE743B0-0CD4-4098-8D34-205D08DE88D7}"/>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sp>
          <p:nvSpPr>
            <p:cNvPr id="19" name="Freeform 53">
              <a:extLst>
                <a:ext uri="{FF2B5EF4-FFF2-40B4-BE49-F238E27FC236}">
                  <a16:creationId xmlns:a16="http://schemas.microsoft.com/office/drawing/2014/main" id="{752635C0-5F87-452D-A3A8-CDA996059AC3}"/>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sp>
          <p:nvSpPr>
            <p:cNvPr id="20" name="Freeform 54">
              <a:extLst>
                <a:ext uri="{FF2B5EF4-FFF2-40B4-BE49-F238E27FC236}">
                  <a16:creationId xmlns:a16="http://schemas.microsoft.com/office/drawing/2014/main" id="{FA04E8E6-49F9-4AEB-B2D2-684E54BDDC00}"/>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sp>
          <p:nvSpPr>
            <p:cNvPr id="21" name="Freeform 55">
              <a:extLst>
                <a:ext uri="{FF2B5EF4-FFF2-40B4-BE49-F238E27FC236}">
                  <a16:creationId xmlns:a16="http://schemas.microsoft.com/office/drawing/2014/main" id="{01E98BAF-1975-4A62-9815-1C56B1C949CC}"/>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sp>
          <p:nvSpPr>
            <p:cNvPr id="22" name="Freeform 56">
              <a:extLst>
                <a:ext uri="{FF2B5EF4-FFF2-40B4-BE49-F238E27FC236}">
                  <a16:creationId xmlns:a16="http://schemas.microsoft.com/office/drawing/2014/main" id="{2AB81208-D811-428C-B5C3-F346A6E38749}"/>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sp>
          <p:nvSpPr>
            <p:cNvPr id="23" name="Freeform 57">
              <a:extLst>
                <a:ext uri="{FF2B5EF4-FFF2-40B4-BE49-F238E27FC236}">
                  <a16:creationId xmlns:a16="http://schemas.microsoft.com/office/drawing/2014/main" id="{6CC4AA4A-2237-4769-A6FB-05C0D7BECA95}"/>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sp>
          <p:nvSpPr>
            <p:cNvPr id="24" name="Freeform 58">
              <a:extLst>
                <a:ext uri="{FF2B5EF4-FFF2-40B4-BE49-F238E27FC236}">
                  <a16:creationId xmlns:a16="http://schemas.microsoft.com/office/drawing/2014/main" id="{D4FB3C18-41E3-4DE2-A7AB-67F968051187}"/>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mj-lt"/>
                <a:cs typeface="Calibri" panose="020F0502020204030204" pitchFamily="34" charset="0"/>
              </a:endParaRPr>
            </a:p>
          </p:txBody>
        </p:sp>
      </p:grpSp>
      <p:sp>
        <p:nvSpPr>
          <p:cNvPr id="26" name="Footer Placeholder 4">
            <a:extLst>
              <a:ext uri="{FF2B5EF4-FFF2-40B4-BE49-F238E27FC236}">
                <a16:creationId xmlns:a16="http://schemas.microsoft.com/office/drawing/2014/main" id="{DC1394EB-D225-44DD-B76A-DD17D8991BA5}"/>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mj-lt"/>
                <a:cs typeface="Calibri" panose="020F0502020204030204" pitchFamily="34" charset="0"/>
              </a:defRPr>
            </a:lvl1pPr>
          </a:lstStyle>
          <a:p>
            <a:r>
              <a:rPr lang="en-GB"/>
              <a:t>© 2019 AVEVA Group plc and its subsidiaries. All rights reserved.</a:t>
            </a:r>
            <a:endParaRPr lang="en-GB" dirty="0"/>
          </a:p>
        </p:txBody>
      </p:sp>
      <p:sp>
        <p:nvSpPr>
          <p:cNvPr id="28" name="Slide Number Placeholder 5">
            <a:extLst>
              <a:ext uri="{FF2B5EF4-FFF2-40B4-BE49-F238E27FC236}">
                <a16:creationId xmlns:a16="http://schemas.microsoft.com/office/drawing/2014/main" id="{992EC01C-3D9B-4883-BB20-9A1F6FE827E0}"/>
              </a:ext>
            </a:extLst>
          </p:cNvPr>
          <p:cNvSpPr txBox="1">
            <a:spLocks/>
          </p:cNvSpPr>
          <p:nvPr userDrawn="1"/>
        </p:nvSpPr>
        <p:spPr>
          <a:xfrm>
            <a:off x="252000" y="6552000"/>
            <a:ext cx="216000" cy="180000"/>
          </a:xfrm>
          <a:prstGeom prst="rect">
            <a:avLst/>
          </a:prstGeom>
        </p:spPr>
        <p:txBody>
          <a:bodyPr vert="horz" wrap="square" lIns="0" tIns="0" rIns="0" bIns="0" rtlCol="0" anchor="t" anchorCtr="0">
            <a:noAutofit/>
          </a:bodyPr>
          <a:lstStyle>
            <a:defPPr>
              <a:defRPr lang="en-US"/>
            </a:defPPr>
            <a:lvl1pPr marL="0" algn="l" defTabSz="457200" rtl="0" eaLnBrk="1" latinLnBrk="0" hangingPunct="1">
              <a:defRPr sz="800" kern="1200">
                <a:solidFill>
                  <a:schemeClr val="tx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67CDB12-45E5-4FD7-AE50-9CB5AFC72BA1}" type="slidenum">
              <a:rPr lang="en-GB" smtClean="0">
                <a:latin typeface="+mj-lt"/>
              </a:rPr>
              <a:pPr/>
              <a:t>‹#›</a:t>
            </a:fld>
            <a:endParaRPr lang="en-GB" dirty="0">
              <a:latin typeface="+mj-lt"/>
            </a:endParaRPr>
          </a:p>
        </p:txBody>
      </p:sp>
      <p:cxnSp>
        <p:nvCxnSpPr>
          <p:cNvPr id="29" name="Straight Connector 28">
            <a:extLst>
              <a:ext uri="{FF2B5EF4-FFF2-40B4-BE49-F238E27FC236}">
                <a16:creationId xmlns:a16="http://schemas.microsoft.com/office/drawing/2014/main" id="{DDEFCDE9-D2EF-4026-889B-E258D989A3A9}"/>
              </a:ext>
            </a:extLst>
          </p:cNvPr>
          <p:cNvCxnSpPr>
            <a:cxnSpLocks/>
          </p:cNvCxnSpPr>
          <p:nvPr userDrawn="1"/>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1811609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4_SS 2">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873C5989-2BBA-4B45-BC09-0B950F61A8F7}"/>
              </a:ext>
            </a:extLst>
          </p:cNvPr>
          <p:cNvSpPr>
            <a:spLocks noGrp="1"/>
          </p:cNvSpPr>
          <p:nvPr>
            <p:ph type="pic" sz="quarter" idx="17"/>
          </p:nvPr>
        </p:nvSpPr>
        <p:spPr>
          <a:xfrm>
            <a:off x="7508147" y="1"/>
            <a:ext cx="4683853" cy="2869034"/>
          </a:xfrm>
        </p:spPr>
        <p:txBody>
          <a:bodyPr/>
          <a:lstStyle/>
          <a:p>
            <a:endParaRPr lang="en-US" dirty="0"/>
          </a:p>
        </p:txBody>
      </p:sp>
      <p:sp>
        <p:nvSpPr>
          <p:cNvPr id="2" name="Rectangle 1">
            <a:extLst>
              <a:ext uri="{FF2B5EF4-FFF2-40B4-BE49-F238E27FC236}">
                <a16:creationId xmlns:a16="http://schemas.microsoft.com/office/drawing/2014/main" id="{B170BD58-7E9A-D54F-9D46-DA340063B700}"/>
              </a:ext>
            </a:extLst>
          </p:cNvPr>
          <p:cNvSpPr/>
          <p:nvPr userDrawn="1"/>
        </p:nvSpPr>
        <p:spPr>
          <a:xfrm>
            <a:off x="7508145" y="2869035"/>
            <a:ext cx="4683853" cy="4101629"/>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Slide Number Placeholder 5"/>
          <p:cNvSpPr>
            <a:spLocks noGrp="1"/>
          </p:cNvSpPr>
          <p:nvPr>
            <p:ph type="sldNum" sz="quarter" idx="4"/>
          </p:nvPr>
        </p:nvSpPr>
        <p:spPr>
          <a:xfrm>
            <a:off x="3199525" y="7591646"/>
            <a:ext cx="700920" cy="123111"/>
          </a:xfrm>
          <a:prstGeom prst="rect">
            <a:avLst/>
          </a:prstGeom>
        </p:spPr>
        <p:txBody>
          <a:bodyPr vert="horz" lIns="0" tIns="0" rIns="0" bIns="0" rtlCol="0" anchor="ctr">
            <a:spAutoFit/>
          </a:bodyPr>
          <a:lstStyle>
            <a:lvl1pPr algn="l">
              <a:defRPr sz="800">
                <a:solidFill>
                  <a:schemeClr val="bg2"/>
                </a:solidFill>
                <a:latin typeface="Arial"/>
                <a:cs typeface="Arial"/>
              </a:defRPr>
            </a:lvl1pPr>
          </a:lstStyle>
          <a:p>
            <a:r>
              <a:rPr lang="en-US" dirty="0"/>
              <a:t>Page </a:t>
            </a:r>
            <a:fld id="{5A9C12DC-491F-9444-86A2-13AC5C62A2FC}" type="slidenum">
              <a:rPr lang="en-US" smtClean="0"/>
              <a:pPr/>
              <a:t>‹#›</a:t>
            </a:fld>
            <a:endParaRPr lang="en-US" dirty="0"/>
          </a:p>
        </p:txBody>
      </p:sp>
      <p:sp>
        <p:nvSpPr>
          <p:cNvPr id="6" name="Text Placeholder 5"/>
          <p:cNvSpPr>
            <a:spLocks noGrp="1"/>
          </p:cNvSpPr>
          <p:nvPr>
            <p:ph type="body" sz="quarter" idx="15" hasCustomPrompt="1"/>
          </p:nvPr>
        </p:nvSpPr>
        <p:spPr>
          <a:xfrm>
            <a:off x="539496" y="646376"/>
            <a:ext cx="6456922" cy="777184"/>
          </a:xfrm>
          <a:prstGeom prst="rect">
            <a:avLst/>
          </a:prstGeom>
        </p:spPr>
        <p:txBody>
          <a:bodyPr lIns="0" tIns="0" rIns="0" bIns="0" anchor="t" anchorCtr="0"/>
          <a:lstStyle>
            <a:lvl1pPr marL="0" indent="0">
              <a:lnSpc>
                <a:spcPct val="100000"/>
              </a:lnSpc>
              <a:spcAft>
                <a:spcPts val="0"/>
              </a:spcAft>
              <a:buNone/>
              <a:defRPr sz="2400" b="0" i="0" baseline="0">
                <a:solidFill>
                  <a:schemeClr val="tx2"/>
                </a:solidFill>
                <a:latin typeface="+mj-lt"/>
                <a:ea typeface="Arial" panose="020B0604020202020204" pitchFamily="34" charset="0"/>
                <a:cs typeface="Arial" panose="020B0604020202020204" pitchFamily="34" charset="0"/>
              </a:defRPr>
            </a:lvl1pPr>
            <a:lvl2pPr marL="8466" indent="0">
              <a:lnSpc>
                <a:spcPct val="100000"/>
              </a:lnSpc>
              <a:spcAft>
                <a:spcPts val="0"/>
              </a:spcAft>
              <a:buNone/>
              <a:tabLst/>
              <a:defRPr sz="1400" b="0" i="0" baseline="0">
                <a:solidFill>
                  <a:schemeClr val="accent1"/>
                </a:solidFill>
                <a:latin typeface="+mj-lt"/>
                <a:ea typeface="Arial" panose="020B0604020202020204" pitchFamily="34" charset="0"/>
                <a:cs typeface="Arial" panose="020B0604020202020204" pitchFamily="34" charset="0"/>
              </a:defRPr>
            </a:lvl2pPr>
            <a:lvl3pPr marL="1219127" indent="0">
              <a:buNone/>
              <a:defRPr sz="2133">
                <a:solidFill>
                  <a:schemeClr val="bg2"/>
                </a:solidFill>
              </a:defRPr>
            </a:lvl3pPr>
            <a:lvl4pPr marL="1828690" indent="0">
              <a:buNone/>
              <a:defRPr sz="2667">
                <a:solidFill>
                  <a:schemeClr val="bg2"/>
                </a:solidFill>
              </a:defRPr>
            </a:lvl4pPr>
            <a:lvl5pPr marL="2438254" indent="0">
              <a:buNone/>
              <a:defRPr sz="2667">
                <a:solidFill>
                  <a:schemeClr val="bg2"/>
                </a:solidFill>
              </a:defRPr>
            </a:lvl5pPr>
          </a:lstStyle>
          <a:p>
            <a:pPr lvl="0"/>
            <a:r>
              <a:rPr lang="en-US" dirty="0"/>
              <a:t>Insert Headline Here</a:t>
            </a:r>
          </a:p>
          <a:p>
            <a:pPr lvl="1"/>
            <a:r>
              <a:rPr lang="en-US" dirty="0"/>
              <a:t>Secondary Headline Goes Here</a:t>
            </a:r>
          </a:p>
        </p:txBody>
      </p:sp>
      <p:sp>
        <p:nvSpPr>
          <p:cNvPr id="8" name="Text Placeholder 7">
            <a:extLst>
              <a:ext uri="{FF2B5EF4-FFF2-40B4-BE49-F238E27FC236}">
                <a16:creationId xmlns:a16="http://schemas.microsoft.com/office/drawing/2014/main" id="{30DB6324-7DC5-7A4D-8E14-13ADFC85E247}"/>
              </a:ext>
            </a:extLst>
          </p:cNvPr>
          <p:cNvSpPr>
            <a:spLocks noGrp="1"/>
          </p:cNvSpPr>
          <p:nvPr>
            <p:ph type="body" sz="quarter" idx="16"/>
          </p:nvPr>
        </p:nvSpPr>
        <p:spPr>
          <a:xfrm>
            <a:off x="7508145" y="2869035"/>
            <a:ext cx="4683855" cy="3988965"/>
          </a:xfrm>
        </p:spPr>
        <p:txBody>
          <a:bodyPr lIns="182880" tIns="365760" rIns="182880"/>
          <a:lstStyle>
            <a:lvl1pPr marL="0" indent="0">
              <a:buNone/>
              <a:defRPr sz="1100" b="1">
                <a:solidFill>
                  <a:schemeClr val="tx2"/>
                </a:solidFill>
              </a:defRPr>
            </a:lvl1pPr>
            <a:lvl2pPr marL="10584" indent="0">
              <a:buNone/>
              <a:tabLst/>
              <a:defRPr sz="1100">
                <a:solidFill>
                  <a:schemeClr val="tx2"/>
                </a:solidFill>
              </a:defRPr>
            </a:lvl2pPr>
            <a:lvl3pPr marL="10584" indent="0">
              <a:buNone/>
              <a:tabLst/>
              <a:defRPr sz="1100" b="1">
                <a:solidFill>
                  <a:schemeClr val="tx1">
                    <a:lumMod val="65000"/>
                    <a:lumOff val="35000"/>
                  </a:schemeClr>
                </a:solidFill>
              </a:defRPr>
            </a:lvl3pPr>
            <a:lvl4pPr>
              <a:defRPr sz="1100">
                <a:solidFill>
                  <a:schemeClr val="tx1">
                    <a:lumMod val="65000"/>
                    <a:lumOff val="35000"/>
                  </a:schemeClr>
                </a:solidFill>
              </a:defRPr>
            </a:lvl4pPr>
            <a:lvl5pPr>
              <a:defRPr sz="1100">
                <a:solidFill>
                  <a:schemeClr val="tx1">
                    <a:lumMod val="65000"/>
                    <a:lumOff val="35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C43E71A7-1509-4961-8AD9-A5865269E1DD}"/>
              </a:ext>
            </a:extLst>
          </p:cNvPr>
          <p:cNvSpPr>
            <a:spLocks noGrp="1"/>
          </p:cNvSpPr>
          <p:nvPr>
            <p:ph idx="1"/>
          </p:nvPr>
        </p:nvSpPr>
        <p:spPr>
          <a:xfrm>
            <a:off x="539496" y="1617844"/>
            <a:ext cx="6456922" cy="4739872"/>
          </a:xfrm>
        </p:spPr>
        <p:txBody>
          <a:bodyPr>
            <a:noAutofit/>
          </a:bodyPr>
          <a:lstStyle>
            <a:lvl1pPr marL="0" indent="0">
              <a:lnSpc>
                <a:spcPct val="100000"/>
              </a:lnSpc>
              <a:spcBef>
                <a:spcPts val="150"/>
              </a:spcBef>
              <a:spcAft>
                <a:spcPts val="600"/>
              </a:spcAft>
              <a:buNone/>
              <a:defRPr sz="1200" b="1">
                <a:solidFill>
                  <a:schemeClr val="tx2"/>
                </a:solidFill>
                <a:latin typeface="Calibri" panose="020F0502020204030204" pitchFamily="34" charset="0"/>
                <a:cs typeface="Calibri" panose="020F0502020204030204" pitchFamily="34" charset="0"/>
              </a:defRPr>
            </a:lvl1pPr>
            <a:lvl2pPr marL="168275" indent="-168275">
              <a:lnSpc>
                <a:spcPct val="100000"/>
              </a:lnSpc>
              <a:spcBef>
                <a:spcPts val="0"/>
              </a:spcBef>
              <a:spcAft>
                <a:spcPts val="600"/>
              </a:spcAft>
              <a:buFont typeface="Arial" panose="020B0604020202020204" pitchFamily="34" charset="0"/>
              <a:buChar char="•"/>
              <a:defRPr sz="1050">
                <a:latin typeface="Calibri" panose="020F0502020204030204" pitchFamily="34" charset="0"/>
                <a:cs typeface="Calibri" panose="020F0502020204030204" pitchFamily="34" charset="0"/>
              </a:defRPr>
            </a:lvl2pPr>
            <a:lvl3pPr marL="346075" indent="-173038">
              <a:defRPr>
                <a:latin typeface="Calibri" panose="020F0502020204030204" pitchFamily="34" charset="0"/>
                <a:cs typeface="Calibri" panose="020F0502020204030204" pitchFamily="34" charset="0"/>
              </a:defRPr>
            </a:lvl3pPr>
            <a:lvl4pPr marL="512763" indent="-177800">
              <a:defRPr>
                <a:latin typeface="Calibri" panose="020F0502020204030204" pitchFamily="34" charset="0"/>
                <a:cs typeface="Calibri" panose="020F0502020204030204" pitchFamily="34" charset="0"/>
              </a:defRPr>
            </a:lvl4pPr>
            <a:lvl5pPr marL="685800" indent="-169863">
              <a:defRPr>
                <a:latin typeface="Calibri" panose="020F0502020204030204" pitchFamily="34" charset="0"/>
                <a:cs typeface="Calibri" panose="020F0502020204030204" pitchFamily="34" charset="0"/>
              </a:defRPr>
            </a:lvl5pPr>
            <a:lvl6pPr>
              <a:defRPr/>
            </a:lvl6pPr>
            <a:lvl7pPr>
              <a:defRPr/>
            </a:lvl7pPr>
            <a:lvl8pPr>
              <a:defRPr/>
            </a:lvl8pPr>
          </a:lstStyle>
          <a:p>
            <a:pPr lvl="0"/>
            <a:r>
              <a:rPr lang="en-US" dirty="0"/>
              <a:t>Edit Master text styles</a:t>
            </a:r>
          </a:p>
          <a:p>
            <a:pPr lvl="1"/>
            <a:r>
              <a:rPr lang="en-US" dirty="0"/>
              <a:t>Second level</a:t>
            </a:r>
          </a:p>
          <a:p>
            <a:pPr lvl="1"/>
            <a:endParaRPr lang="en-US" dirty="0"/>
          </a:p>
        </p:txBody>
      </p:sp>
      <p:grpSp>
        <p:nvGrpSpPr>
          <p:cNvPr id="17" name="Group 51">
            <a:extLst>
              <a:ext uri="{FF2B5EF4-FFF2-40B4-BE49-F238E27FC236}">
                <a16:creationId xmlns:a16="http://schemas.microsoft.com/office/drawing/2014/main" id="{E798AECC-2F94-4B94-9719-D2F57AFE1BC0}"/>
              </a:ext>
            </a:extLst>
          </p:cNvPr>
          <p:cNvGrpSpPr>
            <a:grpSpLocks noChangeAspect="1"/>
          </p:cNvGrpSpPr>
          <p:nvPr userDrawn="1"/>
        </p:nvGrpSpPr>
        <p:grpSpPr bwMode="auto">
          <a:xfrm>
            <a:off x="10539492" y="6305176"/>
            <a:ext cx="1149588" cy="267392"/>
            <a:chOff x="3618" y="2108"/>
            <a:chExt cx="589" cy="137"/>
          </a:xfrm>
          <a:solidFill>
            <a:schemeClr val="tx2"/>
          </a:solidFill>
        </p:grpSpPr>
        <p:sp>
          <p:nvSpPr>
            <p:cNvPr id="18" name="Freeform 52">
              <a:extLst>
                <a:ext uri="{FF2B5EF4-FFF2-40B4-BE49-F238E27FC236}">
                  <a16:creationId xmlns:a16="http://schemas.microsoft.com/office/drawing/2014/main" id="{DFE743B0-0CD4-4098-8D34-205D08DE88D7}"/>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sp>
          <p:nvSpPr>
            <p:cNvPr id="19" name="Freeform 53">
              <a:extLst>
                <a:ext uri="{FF2B5EF4-FFF2-40B4-BE49-F238E27FC236}">
                  <a16:creationId xmlns:a16="http://schemas.microsoft.com/office/drawing/2014/main" id="{752635C0-5F87-452D-A3A8-CDA996059AC3}"/>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sp>
          <p:nvSpPr>
            <p:cNvPr id="20" name="Freeform 54">
              <a:extLst>
                <a:ext uri="{FF2B5EF4-FFF2-40B4-BE49-F238E27FC236}">
                  <a16:creationId xmlns:a16="http://schemas.microsoft.com/office/drawing/2014/main" id="{FA04E8E6-49F9-4AEB-B2D2-684E54BDDC00}"/>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sp>
          <p:nvSpPr>
            <p:cNvPr id="21" name="Freeform 55">
              <a:extLst>
                <a:ext uri="{FF2B5EF4-FFF2-40B4-BE49-F238E27FC236}">
                  <a16:creationId xmlns:a16="http://schemas.microsoft.com/office/drawing/2014/main" id="{01E98BAF-1975-4A62-9815-1C56B1C949CC}"/>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sp>
          <p:nvSpPr>
            <p:cNvPr id="22" name="Freeform 56">
              <a:extLst>
                <a:ext uri="{FF2B5EF4-FFF2-40B4-BE49-F238E27FC236}">
                  <a16:creationId xmlns:a16="http://schemas.microsoft.com/office/drawing/2014/main" id="{2AB81208-D811-428C-B5C3-F346A6E38749}"/>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sp>
          <p:nvSpPr>
            <p:cNvPr id="23" name="Freeform 57">
              <a:extLst>
                <a:ext uri="{FF2B5EF4-FFF2-40B4-BE49-F238E27FC236}">
                  <a16:creationId xmlns:a16="http://schemas.microsoft.com/office/drawing/2014/main" id="{6CC4AA4A-2237-4769-A6FB-05C0D7BECA95}"/>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sp>
          <p:nvSpPr>
            <p:cNvPr id="24" name="Freeform 58">
              <a:extLst>
                <a:ext uri="{FF2B5EF4-FFF2-40B4-BE49-F238E27FC236}">
                  <a16:creationId xmlns:a16="http://schemas.microsoft.com/office/drawing/2014/main" id="{D4FB3C18-41E3-4DE2-A7AB-67F968051187}"/>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endParaRPr lang="en-US">
                <a:latin typeface="Calibri" panose="020F0502020204030204" pitchFamily="34" charset="0"/>
                <a:cs typeface="Calibri" panose="020F0502020204030204" pitchFamily="34" charset="0"/>
              </a:endParaRPr>
            </a:p>
          </p:txBody>
        </p:sp>
      </p:grpSp>
      <p:sp>
        <p:nvSpPr>
          <p:cNvPr id="26" name="Footer Placeholder 4">
            <a:extLst>
              <a:ext uri="{FF2B5EF4-FFF2-40B4-BE49-F238E27FC236}">
                <a16:creationId xmlns:a16="http://schemas.microsoft.com/office/drawing/2014/main" id="{DC1394EB-D225-44DD-B76A-DD17D8991BA5}"/>
              </a:ext>
            </a:extLst>
          </p:cNvPr>
          <p:cNvSpPr>
            <a:spLocks noGrp="1"/>
          </p:cNvSpPr>
          <p:nvPr>
            <p:ph type="ftr" sz="quarter" idx="3"/>
          </p:nvPr>
        </p:nvSpPr>
        <p:spPr>
          <a:xfrm>
            <a:off x="504000" y="6552000"/>
            <a:ext cx="7184400" cy="180000"/>
          </a:xfrm>
          <a:prstGeom prst="rect">
            <a:avLst/>
          </a:prstGeom>
        </p:spPr>
        <p:txBody>
          <a:bodyPr vert="horz" lIns="0" tIns="0" rIns="0" bIns="0" rtlCol="0" anchor="t" anchorCtr="0"/>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8" name="Slide Number Placeholder 5">
            <a:extLst>
              <a:ext uri="{FF2B5EF4-FFF2-40B4-BE49-F238E27FC236}">
                <a16:creationId xmlns:a16="http://schemas.microsoft.com/office/drawing/2014/main" id="{992EC01C-3D9B-4883-BB20-9A1F6FE827E0}"/>
              </a:ext>
            </a:extLst>
          </p:cNvPr>
          <p:cNvSpPr txBox="1">
            <a:spLocks/>
          </p:cNvSpPr>
          <p:nvPr userDrawn="1"/>
        </p:nvSpPr>
        <p:spPr>
          <a:xfrm>
            <a:off x="252000" y="6552000"/>
            <a:ext cx="216000" cy="180000"/>
          </a:xfrm>
          <a:prstGeom prst="rect">
            <a:avLst/>
          </a:prstGeom>
        </p:spPr>
        <p:txBody>
          <a:bodyPr vert="horz" wrap="square" lIns="0" tIns="0" rIns="0" bIns="0" rtlCol="0" anchor="t" anchorCtr="0">
            <a:noAutofit/>
          </a:bodyPr>
          <a:lstStyle>
            <a:defPPr>
              <a:defRPr lang="en-US"/>
            </a:defPPr>
            <a:lvl1pPr marL="0" algn="l" defTabSz="457200" rtl="0" eaLnBrk="1" latinLnBrk="0" hangingPunct="1">
              <a:defRPr sz="800" kern="1200">
                <a:solidFill>
                  <a:schemeClr val="tx1"/>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67CDB12-45E5-4FD7-AE50-9CB5AFC72BA1}" type="slidenum">
              <a:rPr lang="en-GB" smtClean="0"/>
              <a:pPr/>
              <a:t>‹#›</a:t>
            </a:fld>
            <a:endParaRPr lang="en-GB" dirty="0"/>
          </a:p>
        </p:txBody>
      </p:sp>
      <p:cxnSp>
        <p:nvCxnSpPr>
          <p:cNvPr id="29" name="Straight Connector 28">
            <a:extLst>
              <a:ext uri="{FF2B5EF4-FFF2-40B4-BE49-F238E27FC236}">
                <a16:creationId xmlns:a16="http://schemas.microsoft.com/office/drawing/2014/main" id="{DDEFCDE9-D2EF-4026-889B-E258D989A3A9}"/>
              </a:ext>
            </a:extLst>
          </p:cNvPr>
          <p:cNvCxnSpPr>
            <a:cxnSpLocks/>
          </p:cNvCxnSpPr>
          <p:nvPr userDrawn="1"/>
        </p:nvCxnSpPr>
        <p:spPr>
          <a:xfrm flipH="1">
            <a:off x="539496" y="452090"/>
            <a:ext cx="914400" cy="0"/>
          </a:xfrm>
          <a:prstGeom prst="line">
            <a:avLst/>
          </a:prstGeom>
          <a:ln w="28575">
            <a:gradFill>
              <a:gsLst>
                <a:gs pos="0">
                  <a:schemeClr val="accent3"/>
                </a:gs>
                <a:gs pos="100000">
                  <a:schemeClr val="accent5"/>
                </a:gs>
              </a:gsLst>
              <a:lin ang="0" scaled="0"/>
            </a:gra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53791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1A67C-27F6-4D94-B529-261C7B4C0C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F9EC17-5B06-4885-9D20-03DEDC4A2A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A160B6-19C5-4622-97C0-28B50A28A72A}"/>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5" name="Footer Placeholder 4">
            <a:extLst>
              <a:ext uri="{FF2B5EF4-FFF2-40B4-BE49-F238E27FC236}">
                <a16:creationId xmlns:a16="http://schemas.microsoft.com/office/drawing/2014/main" id="{A0429DE5-3ABE-4A56-83BF-0DA126451B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597021-BAFD-47F5-B0D2-24E70FB027FF}"/>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1253248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FC0B-5459-45A9-8BBD-E0221E29F7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9E6936-AE03-4D48-B8CE-A49D62A392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A1406D-C7E5-4240-BDAA-68BA1617654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D8D8B84-635E-411C-91E1-35936490FC51}"/>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6" name="Footer Placeholder 5">
            <a:extLst>
              <a:ext uri="{FF2B5EF4-FFF2-40B4-BE49-F238E27FC236}">
                <a16:creationId xmlns:a16="http://schemas.microsoft.com/office/drawing/2014/main" id="{E586CED6-11DA-4F25-BBF6-0D12D462E6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014023-028B-4553-91AE-A8533572BD18}"/>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2929042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C6136-E62D-4DA1-9539-535842F1A66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A70235-0B1B-405F-A11A-D7852CED14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810B0D6-1A86-4B9F-9BFB-AC56C2696C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8C27CE-56F9-44CF-ABA8-DEEF1AB1E4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66A324-6EF6-4C26-B41A-13B682CD82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25D3AC9-734E-4193-93C5-1F41DF7ACC75}"/>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8" name="Footer Placeholder 7">
            <a:extLst>
              <a:ext uri="{FF2B5EF4-FFF2-40B4-BE49-F238E27FC236}">
                <a16:creationId xmlns:a16="http://schemas.microsoft.com/office/drawing/2014/main" id="{C9CAA4C6-FBD7-42EA-A088-4C44C233E4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A567C2-3987-4562-96B1-D02D5255D247}"/>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296406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AB5D9-1BA2-4112-B3E4-12391AE9D4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323715-D5D9-4119-A40F-836B69924E92}"/>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4" name="Footer Placeholder 3">
            <a:extLst>
              <a:ext uri="{FF2B5EF4-FFF2-40B4-BE49-F238E27FC236}">
                <a16:creationId xmlns:a16="http://schemas.microsoft.com/office/drawing/2014/main" id="{7807DD4C-6EE6-4DA6-83DA-F92B2875C93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2267ED1-A950-455F-AE83-D4DF03408CB0}"/>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1658937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4DE3E9-05C6-4C5A-AEC8-65A2E6EE5B8D}"/>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3" name="Footer Placeholder 2">
            <a:extLst>
              <a:ext uri="{FF2B5EF4-FFF2-40B4-BE49-F238E27FC236}">
                <a16:creationId xmlns:a16="http://schemas.microsoft.com/office/drawing/2014/main" id="{A255E915-C2ED-424E-9E0E-C4385E9EE3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672E2E5-2270-496D-836B-34841BB770EB}"/>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1114256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21B3-A37A-4C38-BAA2-C78C21F255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CDB9FE-E508-4C48-8168-E78786DB3A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BDBDAA-78C3-42DA-9250-8EA5125C66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088B93-EED4-46CE-99A5-2CF4CE00E301}"/>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6" name="Footer Placeholder 5">
            <a:extLst>
              <a:ext uri="{FF2B5EF4-FFF2-40B4-BE49-F238E27FC236}">
                <a16:creationId xmlns:a16="http://schemas.microsoft.com/office/drawing/2014/main" id="{BB6F63E7-9C35-46E5-A910-9150448A33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7A42A7-9ED3-47C9-B840-ACCAC3428922}"/>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157088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CE239-7646-4ED3-9F16-7138DF368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41032C-9921-41FC-8E5B-5C3C82AF42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9BD715-C636-452C-B43D-D313C77B7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196920-2DD6-4540-BECE-F6188A216BF7}"/>
              </a:ext>
            </a:extLst>
          </p:cNvPr>
          <p:cNvSpPr>
            <a:spLocks noGrp="1"/>
          </p:cNvSpPr>
          <p:nvPr>
            <p:ph type="dt" sz="half" idx="10"/>
          </p:nvPr>
        </p:nvSpPr>
        <p:spPr/>
        <p:txBody>
          <a:bodyPr/>
          <a:lstStyle/>
          <a:p>
            <a:fld id="{627573E2-03BB-48F4-8074-BC4367DAB3B3}" type="datetimeFigureOut">
              <a:rPr lang="en-GB" smtClean="0"/>
              <a:t>13/02/2020</a:t>
            </a:fld>
            <a:endParaRPr lang="en-GB"/>
          </a:p>
        </p:txBody>
      </p:sp>
      <p:sp>
        <p:nvSpPr>
          <p:cNvPr id="6" name="Footer Placeholder 5">
            <a:extLst>
              <a:ext uri="{FF2B5EF4-FFF2-40B4-BE49-F238E27FC236}">
                <a16:creationId xmlns:a16="http://schemas.microsoft.com/office/drawing/2014/main" id="{3BE99F02-AD16-4242-BBF2-0F94540251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2324F3-E26D-4F59-81EA-FBA7BD03A0B8}"/>
              </a:ext>
            </a:extLst>
          </p:cNvPr>
          <p:cNvSpPr>
            <a:spLocks noGrp="1"/>
          </p:cNvSpPr>
          <p:nvPr>
            <p:ph type="sldNum" sz="quarter" idx="12"/>
          </p:nvPr>
        </p:nvSpPr>
        <p:spPr/>
        <p:txBody>
          <a:bodyPr/>
          <a:lstStyle/>
          <a:p>
            <a:fld id="{65498A75-FF7F-4B1C-8327-566DA135A42A}" type="slidenum">
              <a:rPr lang="en-GB" smtClean="0"/>
              <a:t>‹#›</a:t>
            </a:fld>
            <a:endParaRPr lang="en-GB"/>
          </a:p>
        </p:txBody>
      </p:sp>
    </p:spTree>
    <p:extLst>
      <p:ext uri="{BB962C8B-B14F-4D97-AF65-F5344CB8AC3E}">
        <p14:creationId xmlns:p14="http://schemas.microsoft.com/office/powerpoint/2010/main" val="109327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E4A397-C25C-4C05-88FE-29760CC666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852BF2-EE8D-4D27-8591-D145CE90F8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BF3701-7A06-4B93-B952-27952B716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573E2-03BB-48F4-8074-BC4367DAB3B3}" type="datetimeFigureOut">
              <a:rPr lang="en-GB" smtClean="0"/>
              <a:t>13/02/2020</a:t>
            </a:fld>
            <a:endParaRPr lang="en-GB"/>
          </a:p>
        </p:txBody>
      </p:sp>
      <p:sp>
        <p:nvSpPr>
          <p:cNvPr id="5" name="Footer Placeholder 4">
            <a:extLst>
              <a:ext uri="{FF2B5EF4-FFF2-40B4-BE49-F238E27FC236}">
                <a16:creationId xmlns:a16="http://schemas.microsoft.com/office/drawing/2014/main" id="{107FFCCB-23FC-4353-9B74-D4C159CCEF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CCFFC0B-C601-4A7C-9C36-702B350DD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98A75-FF7F-4B1C-8327-566DA135A42A}" type="slidenum">
              <a:rPr lang="en-GB" smtClean="0"/>
              <a:t>‹#›</a:t>
            </a:fld>
            <a:endParaRPr lang="en-GB"/>
          </a:p>
        </p:txBody>
      </p:sp>
    </p:spTree>
    <p:extLst>
      <p:ext uri="{BB962C8B-B14F-4D97-AF65-F5344CB8AC3E}">
        <p14:creationId xmlns:p14="http://schemas.microsoft.com/office/powerpoint/2010/main" val="2615074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04000" y="6552000"/>
            <a:ext cx="7184400" cy="180000"/>
          </a:xfrm>
          <a:prstGeom prst="rect">
            <a:avLst/>
          </a:prstGeom>
        </p:spPr>
        <p:txBody>
          <a:bodyPr vert="horz" wrap="square" lIns="0" tIns="0" rIns="0" bIns="0" rtlCol="0" anchor="t" anchorCtr="0">
            <a:noAutofit/>
          </a:bodyPr>
          <a:lstStyle>
            <a:lvl1pPr algn="l">
              <a:defRPr sz="800">
                <a:solidFill>
                  <a:schemeClr val="tx1"/>
                </a:solidFill>
                <a:latin typeface="Calibri" panose="020F0502020204030204" pitchFamily="34" charset="0"/>
                <a:cs typeface="Calibri" panose="020F0502020204030204" pitchFamily="34" charset="0"/>
              </a:defRPr>
            </a:lvl1pPr>
          </a:lstStyle>
          <a:p>
            <a:r>
              <a:rPr lang="en-GB" dirty="0"/>
              <a:t>© 2019 AVEVA Group plc and its subsidiaries. All rights reserved.</a:t>
            </a:r>
          </a:p>
        </p:txBody>
      </p:sp>
      <p:sp>
        <p:nvSpPr>
          <p:cNvPr id="2" name="Title Placeholder 1"/>
          <p:cNvSpPr>
            <a:spLocks noGrp="1"/>
          </p:cNvSpPr>
          <p:nvPr>
            <p:ph type="title"/>
          </p:nvPr>
        </p:nvSpPr>
        <p:spPr>
          <a:xfrm>
            <a:off x="504000" y="548640"/>
            <a:ext cx="11185080" cy="886968"/>
          </a:xfrm>
          <a:prstGeom prst="rect">
            <a:avLst/>
          </a:prstGeom>
        </p:spPr>
        <p:txBody>
          <a:bodyPr vert="horz" wrap="square" lIns="0" tIns="0" rIns="0" bIns="0" rtlCol="0" anchor="ctr"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04000" y="1704600"/>
            <a:ext cx="7362000" cy="4320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Continuation level</a:t>
            </a:r>
          </a:p>
          <a:p>
            <a:pPr lvl="6"/>
            <a:r>
              <a:rPr lang="en-US" dirty="0"/>
              <a:t>Continuation level</a:t>
            </a:r>
          </a:p>
          <a:p>
            <a:pPr lvl="7"/>
            <a:r>
              <a:rPr lang="en-US" dirty="0"/>
              <a:t>Continuation level</a:t>
            </a:r>
          </a:p>
        </p:txBody>
      </p:sp>
      <p:sp>
        <p:nvSpPr>
          <p:cNvPr id="6" name="Slide Number Placeholder 5"/>
          <p:cNvSpPr>
            <a:spLocks noGrp="1"/>
          </p:cNvSpPr>
          <p:nvPr>
            <p:ph type="sldNum" sz="quarter" idx="4"/>
          </p:nvPr>
        </p:nvSpPr>
        <p:spPr>
          <a:xfrm>
            <a:off x="252000" y="6552000"/>
            <a:ext cx="216000" cy="180000"/>
          </a:xfrm>
          <a:prstGeom prst="rect">
            <a:avLst/>
          </a:prstGeom>
        </p:spPr>
        <p:txBody>
          <a:bodyPr vert="horz" wrap="square" lIns="0" tIns="0" rIns="0" bIns="0" rtlCol="0" anchor="t" anchorCtr="0">
            <a:noAutofit/>
          </a:bodyPr>
          <a:lstStyle>
            <a:lvl1pPr algn="l">
              <a:defRPr sz="800">
                <a:solidFill>
                  <a:schemeClr val="tx1"/>
                </a:solidFill>
                <a:latin typeface="Calibri" panose="020F0502020204030204" pitchFamily="34" charset="0"/>
                <a:cs typeface="Calibri" panose="020F0502020204030204" pitchFamily="34" charset="0"/>
              </a:defRPr>
            </a:lvl1pPr>
          </a:lstStyle>
          <a:p>
            <a:fld id="{267CDB12-45E5-4FD7-AE50-9CB5AFC72BA1}" type="slidenum">
              <a:rPr lang="en-GB" smtClean="0"/>
              <a:pPr/>
              <a:t>‹#›</a:t>
            </a:fld>
            <a:endParaRPr lang="en-GB" dirty="0"/>
          </a:p>
        </p:txBody>
      </p:sp>
      <p:sp>
        <p:nvSpPr>
          <p:cNvPr id="34" name="TextBox 33">
            <a:extLst>
              <a:ext uri="{FF2B5EF4-FFF2-40B4-BE49-F238E27FC236}">
                <a16:creationId xmlns:a16="http://schemas.microsoft.com/office/drawing/2014/main" id="{1BBB847E-1690-448B-9B8E-0CA2670235B1}"/>
              </a:ext>
            </a:extLst>
          </p:cNvPr>
          <p:cNvSpPr txBox="1"/>
          <p:nvPr/>
        </p:nvSpPr>
        <p:spPr>
          <a:xfrm>
            <a:off x="0" y="-372139"/>
            <a:ext cx="9144000" cy="246221"/>
          </a:xfrm>
          <a:prstGeom prst="rect">
            <a:avLst/>
          </a:prstGeom>
          <a:solidFill>
            <a:schemeClr val="bg1">
              <a:lumMod val="95000"/>
            </a:schemeClr>
          </a:solidFill>
        </p:spPr>
        <p:txBody>
          <a:bodyPr wrap="square" rtlCol="0">
            <a:spAutoFit/>
          </a:bodyPr>
          <a:lstStyle/>
          <a:p>
            <a:r>
              <a:rPr lang="en-GB" sz="1000" dirty="0">
                <a:solidFill>
                  <a:schemeClr val="tx1">
                    <a:lumMod val="85000"/>
                    <a:lumOff val="15000"/>
                  </a:schemeClr>
                </a:solidFill>
                <a:latin typeface="Calibri" panose="020F0502020204030204" pitchFamily="34" charset="0"/>
                <a:cs typeface="Calibri" panose="020F0502020204030204" pitchFamily="34" charset="0"/>
              </a:rPr>
              <a:t>When pasting slides</a:t>
            </a:r>
            <a:r>
              <a:rPr lang="en-GB" sz="1000" baseline="0" dirty="0">
                <a:solidFill>
                  <a:schemeClr val="tx1">
                    <a:lumMod val="85000"/>
                    <a:lumOff val="15000"/>
                  </a:schemeClr>
                </a:solidFill>
                <a:latin typeface="Calibri" panose="020F0502020204030204" pitchFamily="34" charset="0"/>
                <a:cs typeface="Calibri" panose="020F0502020204030204" pitchFamily="34" charset="0"/>
              </a:rPr>
              <a:t> in from another deck it is always worth resetting the slide.  Click “Home tab &gt; Reset”, then click “Layout” and choose a suitable slide layout.</a:t>
            </a:r>
            <a:endParaRPr lang="en-GB" sz="1000" dirty="0">
              <a:solidFill>
                <a:schemeClr val="tx1">
                  <a:lumMod val="85000"/>
                  <a:lumOff val="15000"/>
                </a:schemeClr>
              </a:solidFill>
              <a:latin typeface="Calibri" panose="020F0502020204030204" pitchFamily="34" charset="0"/>
              <a:cs typeface="Calibri" panose="020F0502020204030204" pitchFamily="34" charset="0"/>
            </a:endParaRPr>
          </a:p>
        </p:txBody>
      </p:sp>
      <p:grpSp>
        <p:nvGrpSpPr>
          <p:cNvPr id="17" name="Group 51">
            <a:extLst>
              <a:ext uri="{FF2B5EF4-FFF2-40B4-BE49-F238E27FC236}">
                <a16:creationId xmlns:a16="http://schemas.microsoft.com/office/drawing/2014/main" id="{7C21B4F0-18F8-4CA6-AEB7-984FA93FB645}"/>
              </a:ext>
            </a:extLst>
          </p:cNvPr>
          <p:cNvGrpSpPr>
            <a:grpSpLocks noChangeAspect="1"/>
          </p:cNvGrpSpPr>
          <p:nvPr/>
        </p:nvGrpSpPr>
        <p:grpSpPr bwMode="auto">
          <a:xfrm>
            <a:off x="10539492" y="6305176"/>
            <a:ext cx="1149588" cy="267392"/>
            <a:chOff x="3618" y="2108"/>
            <a:chExt cx="589" cy="137"/>
          </a:xfrm>
          <a:solidFill>
            <a:schemeClr val="tx2"/>
          </a:solidFill>
        </p:grpSpPr>
        <p:sp>
          <p:nvSpPr>
            <p:cNvPr id="20" name="Freeform 52">
              <a:extLst>
                <a:ext uri="{FF2B5EF4-FFF2-40B4-BE49-F238E27FC236}">
                  <a16:creationId xmlns:a16="http://schemas.microsoft.com/office/drawing/2014/main" id="{6D2208EB-CCE0-4C58-8053-2522F3D7DECF}"/>
                </a:ext>
              </a:extLst>
            </p:cNvPr>
            <p:cNvSpPr>
              <a:spLocks/>
            </p:cNvSpPr>
            <p:nvPr/>
          </p:nvSpPr>
          <p:spPr bwMode="auto">
            <a:xfrm>
              <a:off x="3878" y="2226"/>
              <a:ext cx="89" cy="19"/>
            </a:xfrm>
            <a:custGeom>
              <a:avLst/>
              <a:gdLst>
                <a:gd name="T0" fmla="*/ 0 w 93"/>
                <a:gd name="T1" fmla="*/ 19 h 20"/>
                <a:gd name="T2" fmla="*/ 0 w 93"/>
                <a:gd name="T3" fmla="*/ 2 h 20"/>
                <a:gd name="T4" fmla="*/ 2 w 93"/>
                <a:gd name="T5" fmla="*/ 0 h 20"/>
                <a:gd name="T6" fmla="*/ 92 w 93"/>
                <a:gd name="T7" fmla="*/ 0 h 20"/>
                <a:gd name="T8" fmla="*/ 93 w 93"/>
                <a:gd name="T9" fmla="*/ 2 h 20"/>
                <a:gd name="T10" fmla="*/ 93 w 93"/>
                <a:gd name="T11" fmla="*/ 19 h 20"/>
                <a:gd name="T12" fmla="*/ 92 w 93"/>
                <a:gd name="T13" fmla="*/ 20 h 20"/>
                <a:gd name="T14" fmla="*/ 2 w 93"/>
                <a:gd name="T15" fmla="*/ 20 h 20"/>
                <a:gd name="T16" fmla="*/ 0 w 93"/>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3" name="Freeform 53">
              <a:extLst>
                <a:ext uri="{FF2B5EF4-FFF2-40B4-BE49-F238E27FC236}">
                  <a16:creationId xmlns:a16="http://schemas.microsoft.com/office/drawing/2014/main" id="{862F87E6-C000-4342-976C-09B7B80376DD}"/>
                </a:ext>
              </a:extLst>
            </p:cNvPr>
            <p:cNvSpPr>
              <a:spLocks/>
            </p:cNvSpPr>
            <p:nvPr/>
          </p:nvSpPr>
          <p:spPr bwMode="auto">
            <a:xfrm>
              <a:off x="3878" y="2167"/>
              <a:ext cx="89" cy="20"/>
            </a:xfrm>
            <a:custGeom>
              <a:avLst/>
              <a:gdLst>
                <a:gd name="T0" fmla="*/ 0 w 93"/>
                <a:gd name="T1" fmla="*/ 18 h 20"/>
                <a:gd name="T2" fmla="*/ 0 w 93"/>
                <a:gd name="T3" fmla="*/ 2 h 20"/>
                <a:gd name="T4" fmla="*/ 2 w 93"/>
                <a:gd name="T5" fmla="*/ 0 h 20"/>
                <a:gd name="T6" fmla="*/ 92 w 93"/>
                <a:gd name="T7" fmla="*/ 0 h 20"/>
                <a:gd name="T8" fmla="*/ 93 w 93"/>
                <a:gd name="T9" fmla="*/ 2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4" name="Freeform 54">
              <a:extLst>
                <a:ext uri="{FF2B5EF4-FFF2-40B4-BE49-F238E27FC236}">
                  <a16:creationId xmlns:a16="http://schemas.microsoft.com/office/drawing/2014/main" id="{535B626B-7D53-4E50-AFD7-7BCCB6DC5E6B}"/>
                </a:ext>
              </a:extLst>
            </p:cNvPr>
            <p:cNvSpPr>
              <a:spLocks/>
            </p:cNvSpPr>
            <p:nvPr/>
          </p:nvSpPr>
          <p:spPr bwMode="auto">
            <a:xfrm>
              <a:off x="3878" y="2109"/>
              <a:ext cx="89" cy="19"/>
            </a:xfrm>
            <a:custGeom>
              <a:avLst/>
              <a:gdLst>
                <a:gd name="T0" fmla="*/ 0 w 93"/>
                <a:gd name="T1" fmla="*/ 18 h 20"/>
                <a:gd name="T2" fmla="*/ 0 w 93"/>
                <a:gd name="T3" fmla="*/ 1 h 20"/>
                <a:gd name="T4" fmla="*/ 2 w 93"/>
                <a:gd name="T5" fmla="*/ 0 h 20"/>
                <a:gd name="T6" fmla="*/ 92 w 93"/>
                <a:gd name="T7" fmla="*/ 0 h 20"/>
                <a:gd name="T8" fmla="*/ 93 w 93"/>
                <a:gd name="T9" fmla="*/ 1 h 20"/>
                <a:gd name="T10" fmla="*/ 93 w 93"/>
                <a:gd name="T11" fmla="*/ 18 h 20"/>
                <a:gd name="T12" fmla="*/ 92 w 93"/>
                <a:gd name="T13" fmla="*/ 20 h 20"/>
                <a:gd name="T14" fmla="*/ 2 w 93"/>
                <a:gd name="T15" fmla="*/ 20 h 20"/>
                <a:gd name="T16" fmla="*/ 0 w 93"/>
                <a:gd name="T17"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2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5" name="Freeform 55">
              <a:extLst>
                <a:ext uri="{FF2B5EF4-FFF2-40B4-BE49-F238E27FC236}">
                  <a16:creationId xmlns:a16="http://schemas.microsoft.com/office/drawing/2014/main" id="{D49E2098-365F-4A89-979D-39F9774295B8}"/>
                </a:ext>
              </a:extLst>
            </p:cNvPr>
            <p:cNvSpPr>
              <a:spLocks/>
            </p:cNvSpPr>
            <p:nvPr/>
          </p:nvSpPr>
          <p:spPr bwMode="auto">
            <a:xfrm>
              <a:off x="3741" y="2109"/>
              <a:ext cx="117" cy="136"/>
            </a:xfrm>
            <a:custGeom>
              <a:avLst/>
              <a:gdLst>
                <a:gd name="T0" fmla="*/ 21 w 122"/>
                <a:gd name="T1" fmla="*/ 1 h 140"/>
                <a:gd name="T2" fmla="*/ 60 w 122"/>
                <a:gd name="T3" fmla="*/ 88 h 140"/>
                <a:gd name="T4" fmla="*/ 63 w 122"/>
                <a:gd name="T5" fmla="*/ 88 h 140"/>
                <a:gd name="T6" fmla="*/ 100 w 122"/>
                <a:gd name="T7" fmla="*/ 1 h 140"/>
                <a:gd name="T8" fmla="*/ 102 w 122"/>
                <a:gd name="T9" fmla="*/ 0 h 140"/>
                <a:gd name="T10" fmla="*/ 120 w 122"/>
                <a:gd name="T11" fmla="*/ 0 h 140"/>
                <a:gd name="T12" fmla="*/ 122 w 122"/>
                <a:gd name="T13" fmla="*/ 2 h 140"/>
                <a:gd name="T14" fmla="*/ 63 w 122"/>
                <a:gd name="T15" fmla="*/ 139 h 140"/>
                <a:gd name="T16" fmla="*/ 60 w 122"/>
                <a:gd name="T17" fmla="*/ 139 h 140"/>
                <a:gd name="T18" fmla="*/ 0 w 122"/>
                <a:gd name="T19" fmla="*/ 2 h 140"/>
                <a:gd name="T20" fmla="*/ 2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6" name="Freeform 56">
              <a:extLst>
                <a:ext uri="{FF2B5EF4-FFF2-40B4-BE49-F238E27FC236}">
                  <a16:creationId xmlns:a16="http://schemas.microsoft.com/office/drawing/2014/main" id="{89D5FBCA-68AC-488C-8856-D15B2A9C7224}"/>
                </a:ext>
              </a:extLst>
            </p:cNvPr>
            <p:cNvSpPr>
              <a:spLocks noEditPoints="1"/>
            </p:cNvSpPr>
            <p:nvPr/>
          </p:nvSpPr>
          <p:spPr bwMode="auto">
            <a:xfrm>
              <a:off x="3618" y="2108"/>
              <a:ext cx="136" cy="137"/>
            </a:xfrm>
            <a:custGeom>
              <a:avLst/>
              <a:gdLst>
                <a:gd name="T0" fmla="*/ 142 w 142"/>
                <a:gd name="T1" fmla="*/ 139 h 141"/>
                <a:gd name="T2" fmla="*/ 82 w 142"/>
                <a:gd name="T3" fmla="*/ 2 h 141"/>
                <a:gd name="T4" fmla="*/ 80 w 142"/>
                <a:gd name="T5" fmla="*/ 2 h 141"/>
                <a:gd name="T6" fmla="*/ 41 w 142"/>
                <a:gd name="T7" fmla="*/ 91 h 141"/>
                <a:gd name="T8" fmla="*/ 1 w 142"/>
                <a:gd name="T9" fmla="*/ 91 h 141"/>
                <a:gd name="T10" fmla="*/ 0 w 142"/>
                <a:gd name="T11" fmla="*/ 93 h 141"/>
                <a:gd name="T12" fmla="*/ 7 w 142"/>
                <a:gd name="T13" fmla="*/ 110 h 141"/>
                <a:gd name="T14" fmla="*/ 9 w 142"/>
                <a:gd name="T15" fmla="*/ 111 h 141"/>
                <a:gd name="T16" fmla="*/ 32 w 142"/>
                <a:gd name="T17" fmla="*/ 111 h 141"/>
                <a:gd name="T18" fmla="*/ 20 w 142"/>
                <a:gd name="T19" fmla="*/ 139 h 141"/>
                <a:gd name="T20" fmla="*/ 22 w 142"/>
                <a:gd name="T21" fmla="*/ 141 h 141"/>
                <a:gd name="T22" fmla="*/ 40 w 142"/>
                <a:gd name="T23" fmla="*/ 141 h 141"/>
                <a:gd name="T24" fmla="*/ 42 w 142"/>
                <a:gd name="T25" fmla="*/ 140 h 141"/>
                <a:gd name="T26" fmla="*/ 54 w 142"/>
                <a:gd name="T27" fmla="*/ 111 h 141"/>
                <a:gd name="T28" fmla="*/ 108 w 142"/>
                <a:gd name="T29" fmla="*/ 111 h 141"/>
                <a:gd name="T30" fmla="*/ 121 w 142"/>
                <a:gd name="T31" fmla="*/ 140 h 141"/>
                <a:gd name="T32" fmla="*/ 122 w 142"/>
                <a:gd name="T33" fmla="*/ 141 h 141"/>
                <a:gd name="T34" fmla="*/ 141 w 142"/>
                <a:gd name="T35" fmla="*/ 141 h 141"/>
                <a:gd name="T36" fmla="*/ 142 w 142"/>
                <a:gd name="T37" fmla="*/ 139 h 141"/>
                <a:gd name="T38" fmla="*/ 63 w 142"/>
                <a:gd name="T39" fmla="*/ 91 h 141"/>
                <a:gd name="T40" fmla="*/ 80 w 142"/>
                <a:gd name="T41" fmla="*/ 53 h 141"/>
                <a:gd name="T42" fmla="*/ 82 w 142"/>
                <a:gd name="T43" fmla="*/ 53 h 141"/>
                <a:gd name="T44" fmla="*/ 99 w 142"/>
                <a:gd name="T45" fmla="*/ 91 h 141"/>
                <a:gd name="T46" fmla="*/ 63 w 142"/>
                <a:gd name="T47"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2" h="141">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7" name="Freeform 57">
              <a:extLst>
                <a:ext uri="{FF2B5EF4-FFF2-40B4-BE49-F238E27FC236}">
                  <a16:creationId xmlns:a16="http://schemas.microsoft.com/office/drawing/2014/main" id="{5183AD96-EA70-41DA-B6DF-B1792412B1F3}"/>
                </a:ext>
              </a:extLst>
            </p:cNvPr>
            <p:cNvSpPr>
              <a:spLocks/>
            </p:cNvSpPr>
            <p:nvPr/>
          </p:nvSpPr>
          <p:spPr bwMode="auto">
            <a:xfrm>
              <a:off x="3986" y="2109"/>
              <a:ext cx="117" cy="136"/>
            </a:xfrm>
            <a:custGeom>
              <a:avLst/>
              <a:gdLst>
                <a:gd name="T0" fmla="*/ 21 w 122"/>
                <a:gd name="T1" fmla="*/ 1 h 140"/>
                <a:gd name="T2" fmla="*/ 60 w 122"/>
                <a:gd name="T3" fmla="*/ 88 h 140"/>
                <a:gd name="T4" fmla="*/ 62 w 122"/>
                <a:gd name="T5" fmla="*/ 88 h 140"/>
                <a:gd name="T6" fmla="*/ 100 w 122"/>
                <a:gd name="T7" fmla="*/ 1 h 140"/>
                <a:gd name="T8" fmla="*/ 102 w 122"/>
                <a:gd name="T9" fmla="*/ 0 h 140"/>
                <a:gd name="T10" fmla="*/ 120 w 122"/>
                <a:gd name="T11" fmla="*/ 0 h 140"/>
                <a:gd name="T12" fmla="*/ 122 w 122"/>
                <a:gd name="T13" fmla="*/ 2 h 140"/>
                <a:gd name="T14" fmla="*/ 62 w 122"/>
                <a:gd name="T15" fmla="*/ 139 h 140"/>
                <a:gd name="T16" fmla="*/ 60 w 122"/>
                <a:gd name="T17" fmla="*/ 139 h 140"/>
                <a:gd name="T18" fmla="*/ 0 w 122"/>
                <a:gd name="T19" fmla="*/ 2 h 140"/>
                <a:gd name="T20" fmla="*/ 1 w 122"/>
                <a:gd name="T21" fmla="*/ 0 h 140"/>
                <a:gd name="T22" fmla="*/ 20 w 122"/>
                <a:gd name="T23" fmla="*/ 0 h 140"/>
                <a:gd name="T24" fmla="*/ 21 w 122"/>
                <a:gd name="T25"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4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sp>
          <p:nvSpPr>
            <p:cNvPr id="28" name="Freeform 58">
              <a:extLst>
                <a:ext uri="{FF2B5EF4-FFF2-40B4-BE49-F238E27FC236}">
                  <a16:creationId xmlns:a16="http://schemas.microsoft.com/office/drawing/2014/main" id="{CEFC2FA5-C239-4646-8D11-C6FD2B8449FE}"/>
                </a:ext>
              </a:extLst>
            </p:cNvPr>
            <p:cNvSpPr>
              <a:spLocks noEditPoints="1"/>
            </p:cNvSpPr>
            <p:nvPr/>
          </p:nvSpPr>
          <p:spPr bwMode="auto">
            <a:xfrm>
              <a:off x="4090" y="2108"/>
              <a:ext cx="117" cy="137"/>
            </a:xfrm>
            <a:custGeom>
              <a:avLst/>
              <a:gdLst>
                <a:gd name="T0" fmla="*/ 122 w 122"/>
                <a:gd name="T1" fmla="*/ 139 h 141"/>
                <a:gd name="T2" fmla="*/ 62 w 122"/>
                <a:gd name="T3" fmla="*/ 2 h 141"/>
                <a:gd name="T4" fmla="*/ 59 w 122"/>
                <a:gd name="T5" fmla="*/ 2 h 141"/>
                <a:gd name="T6" fmla="*/ 0 w 122"/>
                <a:gd name="T7" fmla="*/ 139 h 141"/>
                <a:gd name="T8" fmla="*/ 2 w 122"/>
                <a:gd name="T9" fmla="*/ 141 h 141"/>
                <a:gd name="T10" fmla="*/ 20 w 122"/>
                <a:gd name="T11" fmla="*/ 141 h 141"/>
                <a:gd name="T12" fmla="*/ 21 w 122"/>
                <a:gd name="T13" fmla="*/ 140 h 141"/>
                <a:gd name="T14" fmla="*/ 34 w 122"/>
                <a:gd name="T15" fmla="*/ 111 h 141"/>
                <a:gd name="T16" fmla="*/ 88 w 122"/>
                <a:gd name="T17" fmla="*/ 111 h 141"/>
                <a:gd name="T18" fmla="*/ 100 w 122"/>
                <a:gd name="T19" fmla="*/ 140 h 141"/>
                <a:gd name="T20" fmla="*/ 102 w 122"/>
                <a:gd name="T21" fmla="*/ 141 h 141"/>
                <a:gd name="T22" fmla="*/ 120 w 122"/>
                <a:gd name="T23" fmla="*/ 141 h 141"/>
                <a:gd name="T24" fmla="*/ 122 w 122"/>
                <a:gd name="T25" fmla="*/ 139 h 141"/>
                <a:gd name="T26" fmla="*/ 43 w 122"/>
                <a:gd name="T27" fmla="*/ 91 h 141"/>
                <a:gd name="T28" fmla="*/ 59 w 122"/>
                <a:gd name="T29" fmla="*/ 53 h 141"/>
                <a:gd name="T30" fmla="*/ 62 w 122"/>
                <a:gd name="T31" fmla="*/ 53 h 141"/>
                <a:gd name="T32" fmla="*/ 79 w 122"/>
                <a:gd name="T33" fmla="*/ 91 h 141"/>
                <a:gd name="T34" fmla="*/ 43 w 122"/>
                <a:gd name="T35" fmla="*/ 9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41">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555437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ct val="95000"/>
        </a:lnSpc>
        <a:spcBef>
          <a:spcPct val="0"/>
        </a:spcBef>
        <a:buNone/>
        <a:defRPr sz="3600" b="0" kern="1200" cap="none" baseline="0">
          <a:solidFill>
            <a:srgbClr val="3D1152"/>
          </a:solidFill>
          <a:latin typeface="Calibri" panose="020F0502020204030204" pitchFamily="34" charset="0"/>
          <a:ea typeface="+mj-ea"/>
          <a:cs typeface="Calibri" panose="020F0502020204030204" pitchFamily="34" charset="0"/>
        </a:defRPr>
      </a:lvl1pPr>
    </p:titleStyle>
    <p:bodyStyle>
      <a:lvl1pPr marL="287338" indent="-287338"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631562" indent="-342900"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2000" b="0" kern="1200">
          <a:solidFill>
            <a:schemeClr val="tx1"/>
          </a:solidFill>
          <a:latin typeface="Calibri" panose="020F0502020204030204" pitchFamily="34" charset="0"/>
          <a:ea typeface="+mn-ea"/>
          <a:cs typeface="Calibri" panose="020F0502020204030204" pitchFamily="34" charset="0"/>
        </a:defRPr>
      </a:lvl2pPr>
      <a:lvl3pPr marL="864000" indent="-287338"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3pPr>
      <a:lvl4pPr marL="1150938" indent="-287338"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439863" indent="-287338"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728000" indent="-288000"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6pPr>
      <a:lvl7pPr marL="2016000" indent="-288000"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7pPr>
      <a:lvl8pPr marL="2304000" indent="-288000" algn="l" defTabSz="914400" rtl="0" eaLnBrk="1" latinLnBrk="0" hangingPunct="1">
        <a:lnSpc>
          <a:spcPct val="110000"/>
        </a:lnSpc>
        <a:spcBef>
          <a:spcPts val="400"/>
        </a:spcBef>
        <a:spcAft>
          <a:spcPts val="600"/>
        </a:spcAft>
        <a:buClr>
          <a:srgbClr val="F70656"/>
        </a:buClr>
        <a:buSzPct val="100000"/>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6.xml"/><Relationship Id="rId4" Type="http://schemas.openxmlformats.org/officeDocument/2006/relationships/hyperlink" Target="https://sw.aveva.com/success-stories/xcellerex-achieves-significant-reductions-in-operating-costs-and-accelerates-time-to-mark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Shape 1087">
            <a:extLst>
              <a:ext uri="{FF2B5EF4-FFF2-40B4-BE49-F238E27FC236}">
                <a16:creationId xmlns:a16="http://schemas.microsoft.com/office/drawing/2014/main" id="{64893501-7D6A-4B3B-A3BD-9B351B071A4B}"/>
              </a:ext>
            </a:extLst>
          </p:cNvPr>
          <p:cNvPicPr preferRelativeResize="0">
            <a:picLocks noGrp="1"/>
          </p:cNvPicPr>
          <p:nvPr>
            <p:ph type="pic" sz="quarter" idx="17"/>
          </p:nvPr>
        </p:nvPicPr>
        <p:blipFill rotWithShape="1">
          <a:blip r:embed="rId3">
            <a:alphaModFix/>
            <a:extLst>
              <a:ext uri="{28A0092B-C50C-407E-A947-70E740481C1C}">
                <a14:useLocalDpi xmlns:a14="http://schemas.microsoft.com/office/drawing/2010/main"/>
              </a:ext>
            </a:extLst>
          </a:blip>
          <a:srcRect t="1721" b="1721"/>
          <a:stretch/>
        </p:blipFill>
        <p:spPr/>
      </p:pic>
      <p:sp>
        <p:nvSpPr>
          <p:cNvPr id="7" name="Text Placeholder 6"/>
          <p:cNvSpPr>
            <a:spLocks noGrp="1"/>
          </p:cNvSpPr>
          <p:nvPr>
            <p:ph type="body" sz="quarter" idx="15"/>
          </p:nvPr>
        </p:nvSpPr>
        <p:spPr/>
        <p:txBody>
          <a:bodyPr/>
          <a:lstStyle/>
          <a:p>
            <a:r>
              <a:rPr lang="en-US" dirty="0" err="1"/>
              <a:t>Xcellerex</a:t>
            </a:r>
            <a:r>
              <a:rPr lang="en-US" dirty="0"/>
              <a:t> </a:t>
            </a:r>
          </a:p>
          <a:p>
            <a:pPr lvl="1"/>
            <a:r>
              <a:rPr lang="en-US" dirty="0"/>
              <a:t>Marlborough, Massachusetts </a:t>
            </a:r>
          </a:p>
        </p:txBody>
      </p:sp>
      <p:sp>
        <p:nvSpPr>
          <p:cNvPr id="8" name="Text Placeholder 7"/>
          <p:cNvSpPr>
            <a:spLocks noGrp="1"/>
          </p:cNvSpPr>
          <p:nvPr>
            <p:ph type="body" sz="quarter" idx="16"/>
          </p:nvPr>
        </p:nvSpPr>
        <p:spPr/>
        <p:txBody>
          <a:bodyPr/>
          <a:lstStyle/>
          <a:p>
            <a:r>
              <a:rPr lang="en-US" dirty="0"/>
              <a:t>Industry: Life Sciences</a:t>
            </a:r>
          </a:p>
          <a:p>
            <a:r>
              <a:rPr lang="en-US" dirty="0"/>
              <a:t>Products: System Platform | InTouch HMI (Standard Edition) | </a:t>
            </a:r>
            <a:br>
              <a:rPr lang="en-US" dirty="0"/>
            </a:br>
            <a:r>
              <a:rPr lang="en-US" dirty="0"/>
              <a:t>Batch Management | Historian</a:t>
            </a:r>
          </a:p>
          <a:p>
            <a:pPr lvl="1"/>
            <a:r>
              <a:rPr lang="en-US" dirty="0"/>
              <a:t>“We’ve been able to reduce deployment time from 3-5 years to an amazing 12-18 months. This results in huge implementation savings and the ability to begin producing high value product 2 to 4 years sooner than </a:t>
            </a:r>
            <a:br>
              <a:rPr lang="en-US" dirty="0"/>
            </a:br>
            <a:r>
              <a:rPr lang="en-US" dirty="0"/>
              <a:t>traditional technology.”</a:t>
            </a:r>
          </a:p>
          <a:p>
            <a:r>
              <a:rPr lang="en-US" dirty="0"/>
              <a:t>John A. </a:t>
            </a:r>
            <a:r>
              <a:rPr lang="en-US" dirty="0" err="1"/>
              <a:t>Chickosky</a:t>
            </a:r>
            <a:r>
              <a:rPr lang="en-US" dirty="0"/>
              <a:t>, Chief Commercial Officer and President, Biosystems</a:t>
            </a:r>
          </a:p>
          <a:p>
            <a:endParaRPr lang="en-US" dirty="0"/>
          </a:p>
        </p:txBody>
      </p:sp>
      <p:sp>
        <p:nvSpPr>
          <p:cNvPr id="4" name="Content Placeholder 3"/>
          <p:cNvSpPr>
            <a:spLocks noGrp="1"/>
          </p:cNvSpPr>
          <p:nvPr>
            <p:ph idx="1"/>
          </p:nvPr>
        </p:nvSpPr>
        <p:spPr/>
        <p:txBody>
          <a:bodyPr/>
          <a:lstStyle/>
          <a:p>
            <a:r>
              <a:rPr lang="en-US" dirty="0"/>
              <a:t>Goals </a:t>
            </a:r>
          </a:p>
          <a:p>
            <a:pPr lvl="1"/>
            <a:r>
              <a:rPr lang="en-US" dirty="0"/>
              <a:t>Address the growing demands in the biomedical market space for more effective biopharmaceutical </a:t>
            </a:r>
            <a:br>
              <a:rPr lang="en-US" dirty="0"/>
            </a:br>
            <a:r>
              <a:rPr lang="en-US" dirty="0"/>
              <a:t>manufacturing processes </a:t>
            </a:r>
          </a:p>
          <a:p>
            <a:pPr lvl="1"/>
            <a:r>
              <a:rPr lang="en-US" dirty="0"/>
              <a:t>Develop a solution that would define a model for improving how biopharmaceuticals, vaccines and other therapeutics are developed, manufactured and commercialized </a:t>
            </a:r>
          </a:p>
          <a:p>
            <a:r>
              <a:rPr lang="en-US" dirty="0"/>
              <a:t>Challenges </a:t>
            </a:r>
          </a:p>
          <a:p>
            <a:pPr lvl="1"/>
            <a:r>
              <a:rPr lang="en-US" dirty="0"/>
              <a:t>Integrating complex technology with ultra-high levels of functionality was considered the greatest challenge in creating a biomanufacturing platform that employs a single-use technology, controlled environment modules, process automation and electronic batch records </a:t>
            </a:r>
          </a:p>
          <a:p>
            <a:r>
              <a:rPr lang="en-US" dirty="0"/>
              <a:t>Results</a:t>
            </a:r>
          </a:p>
          <a:p>
            <a:pPr lvl="1"/>
            <a:r>
              <a:rPr lang="en-US" dirty="0" err="1"/>
              <a:t>Xcellerex’s</a:t>
            </a:r>
            <a:r>
              <a:rPr lang="en-US" dirty="0"/>
              <a:t> </a:t>
            </a:r>
            <a:r>
              <a:rPr lang="en-US" dirty="0" err="1"/>
              <a:t>FlexFactory</a:t>
            </a:r>
            <a:r>
              <a:rPr lang="en-US" dirty="0"/>
              <a:t> achieves significant cost savings, including a capital investment reduction that can exceed </a:t>
            </a:r>
            <a:br>
              <a:rPr lang="en-US" dirty="0"/>
            </a:br>
            <a:r>
              <a:rPr lang="en-US" dirty="0"/>
              <a:t>60 percent</a:t>
            </a:r>
          </a:p>
          <a:p>
            <a:pPr lvl="1"/>
            <a:r>
              <a:rPr lang="en-US" dirty="0"/>
              <a:t>Reduces deployment time from three to five years to 12 to 18 months</a:t>
            </a:r>
          </a:p>
          <a:p>
            <a:pPr lvl="1"/>
            <a:r>
              <a:rPr lang="en-US" dirty="0"/>
              <a:t>The solution achieves an overall reduction in development time of nearly 60 percent, with an estimated 80 percent saving in rework time</a:t>
            </a:r>
          </a:p>
          <a:p>
            <a:pPr lvl="2"/>
            <a:endParaRPr lang="en-US" dirty="0"/>
          </a:p>
        </p:txBody>
      </p:sp>
      <p:sp>
        <p:nvSpPr>
          <p:cNvPr id="15" name="Footer Placeholder 14">
            <a:extLst>
              <a:ext uri="{FF2B5EF4-FFF2-40B4-BE49-F238E27FC236}">
                <a16:creationId xmlns:a16="http://schemas.microsoft.com/office/drawing/2014/main" id="{2BCC51C0-116D-DE42-ACB7-D86D0BC48B90}"/>
              </a:ext>
            </a:extLst>
          </p:cNvPr>
          <p:cNvSpPr>
            <a:spLocks noGrp="1"/>
          </p:cNvSpPr>
          <p:nvPr>
            <p:ph type="ftr" sz="quarter" idx="3"/>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2019 AVEVA Group plc and its subsidiaries. All rights reserved.</a:t>
            </a:r>
            <a:endParaRPr kumimoji="0" lang="en-GB" sz="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6" name="Rectangle 15">
            <a:hlinkClick r:id="rId4"/>
            <a:extLst>
              <a:ext uri="{FF2B5EF4-FFF2-40B4-BE49-F238E27FC236}">
                <a16:creationId xmlns:a16="http://schemas.microsoft.com/office/drawing/2014/main" id="{21BBB6D1-151B-4442-9CF0-185477FED9B0}"/>
              </a:ext>
            </a:extLst>
          </p:cNvPr>
          <p:cNvSpPr/>
          <p:nvPr/>
        </p:nvSpPr>
        <p:spPr>
          <a:xfrm>
            <a:off x="7699248" y="5290507"/>
            <a:ext cx="958965" cy="2254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920" tIns="121920" rIns="121920" bIns="121920"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7" b="0" i="0" u="none" strike="noStrike" kern="1200" cap="none" spc="53" normalizeH="0" baseline="0" noProof="0" dirty="0">
                <a:ln>
                  <a:noFill/>
                </a:ln>
                <a:solidFill>
                  <a:prstClr val="white"/>
                </a:solidFill>
                <a:effectLst/>
                <a:uLnTx/>
                <a:uFillTx/>
                <a:latin typeface="Calibri" panose="020F0502020204030204"/>
                <a:ea typeface="+mn-ea"/>
                <a:cs typeface="+mn-cs"/>
              </a:rPr>
              <a:t>LEARN MORE</a:t>
            </a:r>
          </a:p>
        </p:txBody>
      </p:sp>
    </p:spTree>
    <p:extLst>
      <p:ext uri="{BB962C8B-B14F-4D97-AF65-F5344CB8AC3E}">
        <p14:creationId xmlns:p14="http://schemas.microsoft.com/office/powerpoint/2010/main" val="4148859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VEVA_v1_Theme">
  <a:themeElements>
    <a:clrScheme name="Custom 7">
      <a:dk1>
        <a:srgbClr val="000000"/>
      </a:dk1>
      <a:lt1>
        <a:sysClr val="window" lastClr="FFFFFF"/>
      </a:lt1>
      <a:dk2>
        <a:srgbClr val="3D1152"/>
      </a:dk2>
      <a:lt2>
        <a:srgbClr val="FFFFFF"/>
      </a:lt2>
      <a:accent1>
        <a:srgbClr val="6B04A8"/>
      </a:accent1>
      <a:accent2>
        <a:srgbClr val="3F3F3F"/>
      </a:accent2>
      <a:accent3>
        <a:srgbClr val="F70656"/>
      </a:accent3>
      <a:accent4>
        <a:srgbClr val="AAAAAA"/>
      </a:accent4>
      <a:accent5>
        <a:srgbClr val="FFBC00"/>
      </a:accent5>
      <a:accent6>
        <a:srgbClr val="C530FF"/>
      </a:accent6>
      <a:hlink>
        <a:srgbClr val="069BFA"/>
      </a:hlink>
      <a:folHlink>
        <a:srgbClr val="013274"/>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EVA_v1_Theme" id="{67D88D38-7CED-4C6E-B9E6-85F609254E3F}" vid="{BB564970-41A4-4C1A-8855-1FD755E7BD8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5408B8B379D440863DA842E85A3421" ma:contentTypeVersion="19" ma:contentTypeDescription="Create a new document." ma:contentTypeScope="" ma:versionID="2e14b493a2c6d4a2e6da7e27b167f638">
  <xsd:schema xmlns:xsd="http://www.w3.org/2001/XMLSchema" xmlns:xs="http://www.w3.org/2001/XMLSchema" xmlns:p="http://schemas.microsoft.com/office/2006/metadata/properties" xmlns:ns2="6c40f4e7-a85e-48c3-99f3-b85063776b26" xmlns:ns3="5cb96cd8-23b4-4a2c-b864-070c2404a292" targetNamespace="http://schemas.microsoft.com/office/2006/metadata/properties" ma:root="true" ma:fieldsID="c48f800d66c03973878c09bdc0b52476" ns2:_="" ns3:_="">
    <xsd:import namespace="6c40f4e7-a85e-48c3-99f3-b85063776b26"/>
    <xsd:import namespace="5cb96cd8-23b4-4a2c-b864-070c2404a292"/>
    <xsd:element name="properties">
      <xsd:complexType>
        <xsd:sequence>
          <xsd:element name="documentManagement">
            <xsd:complexType>
              <xsd:all>
                <xsd:element ref="ns2:_dlc_DocIdUrl" minOccurs="0"/>
                <xsd:element ref="ns3:Security" minOccurs="0"/>
                <xsd:element ref="ns3:Security0" minOccurs="0"/>
                <xsd:element ref="ns2:_dlc_DocId"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Acc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40f4e7-a85e-48c3-99f3-b85063776b26" elementFormDefault="qualified">
    <xsd:import namespace="http://schemas.microsoft.com/office/2006/documentManagement/types"/>
    <xsd:import namespace="http://schemas.microsoft.com/office/infopath/2007/PartnerControls"/>
    <xsd:element name="_dlc_DocIdUrl" ma:index="2"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8" nillable="true" ma:displayName="Document ID Value" ma:description="The value of the document ID assigned to this item." ma:hidden="true" ma:internalName="_dlc_DocId" ma:readOnly="false">
      <xsd:simpleType>
        <xsd:restriction base="dms:Text"/>
      </xsd:simpleType>
    </xsd:element>
    <xsd:element name="_dlc_DocIdPersistId" ma:index="10" nillable="true" ma:displayName="Persist ID" ma:description="Keep ID on add." ma:hidden="true" ma:internalName="_dlc_DocIdPersistId" ma:readOnly="false">
      <xsd:simpleType>
        <xsd:restriction base="dms:Boolean"/>
      </xsd:simpleType>
    </xsd:element>
    <xsd:element name="SharedWithUsers" ma:index="13"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96cd8-23b4-4a2c-b864-070c2404a292" elementFormDefault="qualified">
    <xsd:import namespace="http://schemas.microsoft.com/office/2006/documentManagement/types"/>
    <xsd:import namespace="http://schemas.microsoft.com/office/infopath/2007/PartnerControls"/>
    <xsd:element name="Security" ma:index="3" nillable="true" ma:displayName="Usage" ma:description="If Internal this must not be used with customers" ma:format="Dropdown" ma:internalName="Security" ma:readOnly="false">
      <xsd:simpleType>
        <xsd:restriction base="dms:Choice">
          <xsd:enumeration value="Internal Only"/>
          <xsd:enumeration value="External"/>
        </xsd:restriction>
      </xsd:simpleType>
    </xsd:element>
    <xsd:element name="Security0" ma:index="4" nillable="true" ma:displayName="Can be shared with" ma:description="This gives details on which category is able to see this item." ma:format="Dropdown" ma:internalName="Security0" ma:requiredMultiChoice="true">
      <xsd:complexType>
        <xsd:complexContent>
          <xsd:extension base="dms:MultiChoice">
            <xsd:sequence>
              <xsd:element name="Value" maxOccurs="unbounded" minOccurs="0" nillable="true">
                <xsd:simpleType>
                  <xsd:restriction base="dms:Choice">
                    <xsd:enumeration value="AVEVA"/>
                    <xsd:enumeration value="Distributors"/>
                    <xsd:enumeration value="Specialist Solution Providers"/>
                    <xsd:enumeration value="System Integrators"/>
                    <xsd:enumeration value="Technology Partners"/>
                    <xsd:enumeration value="OEM"/>
                    <xsd:enumeration value="Schneider"/>
                    <xsd:enumeration value="Alliance Partners"/>
                    <xsd:enumeration value="All"/>
                  </xsd:restrict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true">
      <xsd:simpleType>
        <xsd:restriction base="dms:Note"/>
      </xsd:simpleType>
    </xsd:element>
    <xsd:element name="MediaServiceAutoTags" ma:index="18" nillable="true" ma:displayName="Tags" ma:hidden="true" ma:internalName="MediaServiceAutoTags"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hidden="true" ma:internalName="MediaServiceOCR" ma:readOnly="true">
      <xsd:simpleType>
        <xsd:restriction base="dms:Note"/>
      </xsd:simpleType>
    </xsd:element>
    <xsd:element name="Access" ma:index="24" nillable="true" ma:displayName="Access" ma:hidden="true" ma:internalName="Access"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6c40f4e7-a85e-48c3-99f3-b85063776b26">SALE-2041085185-145</_dlc_DocId>
    <_dlc_DocIdUrl xmlns="6c40f4e7-a85e-48c3-99f3-b85063776b26">
      <Url>https://aveva.sharepoint.com/teams/Sales/Enablement/Highspot/_layouts/15/DocIdRedir.aspx?ID=SALE-2041085185-145</Url>
      <Description>SALE-2041085185-145</Description>
    </_dlc_DocIdUrl>
    <Security xmlns="5cb96cd8-23b4-4a2c-b864-070c2404a292">External</Security>
    <Access xmlns="5cb96cd8-23b4-4a2c-b864-070c2404a292" xsi:nil="true"/>
    <_dlc_DocIdPersistId xmlns="6c40f4e7-a85e-48c3-99f3-b85063776b26" xsi:nil="true"/>
    <Security0 xmlns="5cb96cd8-23b4-4a2c-b864-070c2404a292">
      <Value>All</Value>
    </Security0>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1F15C21-F35E-4823-B980-0B54B7C0B06A}"/>
</file>

<file path=customXml/itemProps2.xml><?xml version="1.0" encoding="utf-8"?>
<ds:datastoreItem xmlns:ds="http://schemas.openxmlformats.org/officeDocument/2006/customXml" ds:itemID="{C9C8CBBA-8E4A-4E4B-9712-7955314B4156}">
  <ds:schemaRefs>
    <ds:schemaRef ds:uri="http://schemas.microsoft.com/sharepoint/v3/contenttype/forms"/>
  </ds:schemaRefs>
</ds:datastoreItem>
</file>

<file path=customXml/itemProps3.xml><?xml version="1.0" encoding="utf-8"?>
<ds:datastoreItem xmlns:ds="http://schemas.openxmlformats.org/officeDocument/2006/customXml" ds:itemID="{259B2324-62B6-4806-8B35-A0BEDDF9210A}">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8991fff-e89c-4931-8e0a-22806cf1ed60"/>
    <ds:schemaRef ds:uri="http://purl.org/dc/elements/1.1/"/>
    <ds:schemaRef ds:uri="http://www.w3.org/XML/1998/namespace"/>
    <ds:schemaRef ds:uri="http://purl.org/dc/dcmitype/"/>
  </ds:schemaRefs>
</ds:datastoreItem>
</file>

<file path=customXml/itemProps4.xml><?xml version="1.0" encoding="utf-8"?>
<ds:datastoreItem xmlns:ds="http://schemas.openxmlformats.org/officeDocument/2006/customXml" ds:itemID="{5B438DFC-6E4A-4644-96F4-E27BF8DCC3B7}"/>
</file>

<file path=docProps/app.xml><?xml version="1.0" encoding="utf-8"?>
<Properties xmlns="http://schemas.openxmlformats.org/officeDocument/2006/extended-properties" xmlns:vt="http://schemas.openxmlformats.org/officeDocument/2006/docPropsVTypes">
  <TotalTime>0</TotalTime>
  <Words>50</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AVEVA_v1_Theme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Mihaela Golan</dc:creator>
  <cp:lastModifiedBy>Mihaela Golan</cp:lastModifiedBy>
  <cp:revision>1</cp:revision>
  <dcterms:created xsi:type="dcterms:W3CDTF">2020-02-13T16:45:45Z</dcterms:created>
  <dcterms:modified xsi:type="dcterms:W3CDTF">2020-02-13T16:46:02Z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0x0101001A5408B8B379D440863DA842E85A3421</vt:lpwstr>
  </property>
  <property fmtid="{D5CDD505-2E9C-101B-9397-08002B2CF9AE}" pid="3" name="_dlc_DocIdItemGuid">
    <vt:lpwstr>8b0cb519-a382-4cd7-8d3b-8c20c709d365</vt:lpwstr>
  </property>
</Properties>
</file>