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8"/>
  </p:notesMasterIdLst>
  <p:sldIdLst>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p:cViewPr varScale="1">
        <p:scale>
          <a:sx n="65" d="100"/>
          <a:sy n="65" d="100"/>
        </p:scale>
        <p:origin x="5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2A3614-FDB5-4C67-8FF1-11692FBAE076}" type="datetimeFigureOut">
              <a:rPr lang="en-GB" smtClean="0"/>
              <a:t>04/06/2020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0778E-CD5E-4464-8D70-E3E2D0ACB515}" type="slidenum">
              <a:rPr lang="en-GB" smtClean="0"/>
              <a:t>‹#›</a:t>
            </a:fld>
            <a:endParaRPr lang="en-GB"/>
          </a:p>
        </p:txBody>
      </p:sp>
    </p:spTree>
    <p:extLst>
      <p:ext uri="{BB962C8B-B14F-4D97-AF65-F5344CB8AC3E}">
        <p14:creationId xmlns:p14="http://schemas.microsoft.com/office/powerpoint/2010/main" val="2233266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2"/>
        <p:cNvGrpSpPr/>
        <p:nvPr/>
      </p:nvGrpSpPr>
      <p:grpSpPr>
        <a:xfrm>
          <a:off x="0" y="0"/>
          <a:ext cx="0" cy="0"/>
          <a:chOff x="0" y="0"/>
          <a:chExt cx="0" cy="0"/>
        </a:xfrm>
      </p:grpSpPr>
      <p:sp>
        <p:nvSpPr>
          <p:cNvPr id="5493" name="Google Shape;5493;g8527af0ceb_1_2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94" name="Google Shape;5494;g8527af0ceb_1_25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95" name="Google Shape;5495;g8527af0ceb_1_25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300"/>
              <a:buFont typeface="Calibri"/>
              <a:buNone/>
              <a:tabLst/>
              <a:defRPr/>
            </a:pPr>
            <a:fld id="{00000000-1234-1234-1234-123412341234}" type="slidenum">
              <a:rPr kumimoji="0" lang="en-GB" sz="13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300"/>
                <a:buFont typeface="Calibri"/>
                <a:buNone/>
                <a:tabLst/>
                <a:defRPr/>
              </a:pPr>
              <a:t>1</a:t>
            </a:fld>
            <a:endParaRPr kumimoji="0" sz="13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096281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4CE0-6062-49DA-942C-0F7BD62ECE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5B0CDC-0AA4-417E-8539-3F5F8F286F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BD375F-5885-41B0-9D52-5187B651E0BE}"/>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5" name="Footer Placeholder 4">
            <a:extLst>
              <a:ext uri="{FF2B5EF4-FFF2-40B4-BE49-F238E27FC236}">
                <a16:creationId xmlns:a16="http://schemas.microsoft.com/office/drawing/2014/main" id="{21BEACAC-16BB-42DA-9698-EC6BC8DBB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6CDD20-C924-41EC-92D9-8F70FC44E3F9}"/>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2570445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5EB66-DE66-4A62-89C6-745BD727EB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C45474-CCF8-4AC8-A1BC-73DB40BFB1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625B65-C7CF-43CE-B603-F640D72AC49E}"/>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5" name="Footer Placeholder 4">
            <a:extLst>
              <a:ext uri="{FF2B5EF4-FFF2-40B4-BE49-F238E27FC236}">
                <a16:creationId xmlns:a16="http://schemas.microsoft.com/office/drawing/2014/main" id="{7E20777E-35CF-41DF-86D6-DDC3F2F978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133B80-D48E-4E52-AADA-D1847AFA825F}"/>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121334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045DCC-EEE9-4385-8483-F7AA4A359D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88EDED-E02F-43D7-A411-E1250E7CAD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1445F9-0498-4850-AFCB-44D2DDA8D48D}"/>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5" name="Footer Placeholder 4">
            <a:extLst>
              <a:ext uri="{FF2B5EF4-FFF2-40B4-BE49-F238E27FC236}">
                <a16:creationId xmlns:a16="http://schemas.microsoft.com/office/drawing/2014/main" id="{A68B87AC-CED5-48A4-8D5B-943BD7041E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B56289-D929-43D6-A852-C600D71079D4}"/>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86991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umbered bullets - Right">
  <p:cSld name="Numbered bullets - Right">
    <p:bg>
      <p:bgPr>
        <a:solidFill>
          <a:schemeClr val="dk2"/>
        </a:solidFill>
        <a:effectLst/>
      </p:bgPr>
    </p:bg>
    <p:spTree>
      <p:nvGrpSpPr>
        <p:cNvPr id="1" name="Shape 2970"/>
        <p:cNvGrpSpPr/>
        <p:nvPr/>
      </p:nvGrpSpPr>
      <p:grpSpPr>
        <a:xfrm>
          <a:off x="0" y="0"/>
          <a:ext cx="0" cy="0"/>
          <a:chOff x="0" y="0"/>
          <a:chExt cx="0" cy="0"/>
        </a:xfrm>
      </p:grpSpPr>
      <p:sp>
        <p:nvSpPr>
          <p:cNvPr id="2971" name="Google Shape;2971;g8527af0ceb_1_676"/>
          <p:cNvSpPr>
            <a:spLocks noGrp="1"/>
          </p:cNvSpPr>
          <p:nvPr>
            <p:ph type="pic" idx="2"/>
          </p:nvPr>
        </p:nvSpPr>
        <p:spPr>
          <a:xfrm>
            <a:off x="0" y="0"/>
            <a:ext cx="4064100" cy="6879600"/>
          </a:xfrm>
          <a:prstGeom prst="rect">
            <a:avLst/>
          </a:prstGeom>
          <a:solidFill>
            <a:schemeClr val="dk1">
              <a:alpha val="9800"/>
            </a:schemeClr>
          </a:solidFill>
          <a:ln>
            <a:noFill/>
          </a:ln>
        </p:spPr>
        <p:txBody>
          <a:bodyPr spcFirstLastPara="1" wrap="square" lIns="0" tIns="0" rIns="0" bIns="0" anchor="ctr" anchorCtr="0">
            <a:noAutofit/>
          </a:bodyPr>
          <a:lstStyle>
            <a:lvl1pPr marR="0" lvl="0" algn="ctr" rtl="0">
              <a:lnSpc>
                <a:spcPct val="110000"/>
              </a:lnSpc>
              <a:spcBef>
                <a:spcPts val="400"/>
              </a:spcBef>
              <a:spcAft>
                <a:spcPts val="0"/>
              </a:spcAft>
              <a:buClr>
                <a:srgbClr val="F70656"/>
              </a:buClr>
              <a:buSzPts val="2000"/>
              <a:buFont typeface="Arial"/>
              <a:buNone/>
              <a:defRPr sz="2000" b="0" i="0" u="none" strike="noStrike" cap="none">
                <a:solidFill>
                  <a:schemeClr val="lt1"/>
                </a:solidFill>
                <a:latin typeface="Calibri"/>
                <a:ea typeface="Calibri"/>
                <a:cs typeface="Calibri"/>
                <a:sym typeface="Calibri"/>
              </a:defRPr>
            </a:lvl1pPr>
            <a:lvl2pPr marR="0" lvl="1" algn="l" rtl="0">
              <a:lnSpc>
                <a:spcPct val="110000"/>
              </a:lnSpc>
              <a:spcBef>
                <a:spcPts val="600"/>
              </a:spcBef>
              <a:spcAft>
                <a:spcPts val="0"/>
              </a:spcAft>
              <a:buClr>
                <a:srgbClr val="F70656"/>
              </a:buClr>
              <a:buSzPts val="2000"/>
              <a:buFont typeface="Arial"/>
              <a:buChar char="•"/>
              <a:defRPr sz="2000" b="0" i="0" u="none" strike="noStrike" cap="none">
                <a:solidFill>
                  <a:schemeClr val="dk1"/>
                </a:solidFill>
                <a:latin typeface="Calibri"/>
                <a:ea typeface="Calibri"/>
                <a:cs typeface="Calibri"/>
                <a:sym typeface="Calibri"/>
              </a:defRPr>
            </a:lvl2pPr>
            <a:lvl3pPr marR="0" lvl="2"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3pPr>
            <a:lvl4pPr marR="0" lvl="3"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5pPr>
            <a:lvl6pPr marR="0" lvl="5"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6pPr>
            <a:lvl7pPr marR="0" lvl="6"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7pPr>
            <a:lvl8pPr marR="0" lvl="7"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8pPr>
            <a:lvl9pPr marR="0" lvl="8"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72" name="Google Shape;2972;g8527af0ceb_1_676"/>
          <p:cNvSpPr/>
          <p:nvPr/>
        </p:nvSpPr>
        <p:spPr>
          <a:xfrm>
            <a:off x="4064000" y="0"/>
            <a:ext cx="8127900" cy="6869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73" name="Google Shape;2973;g8527af0ceb_1_676"/>
          <p:cNvSpPr txBox="1">
            <a:spLocks noGrp="1"/>
          </p:cNvSpPr>
          <p:nvPr>
            <p:ph type="body" idx="1"/>
          </p:nvPr>
        </p:nvSpPr>
        <p:spPr>
          <a:xfrm>
            <a:off x="4443890" y="5665258"/>
            <a:ext cx="7246200" cy="433800"/>
          </a:xfrm>
          <a:prstGeom prst="rect">
            <a:avLst/>
          </a:prstGeom>
          <a:noFill/>
          <a:ln>
            <a:noFill/>
          </a:ln>
        </p:spPr>
        <p:txBody>
          <a:bodyPr spcFirstLastPara="1" wrap="square" lIns="0" tIns="0" rIns="0" bIns="0" anchor="b" anchorCtr="0">
            <a:noAutofit/>
          </a:bodyPr>
          <a:lstStyle>
            <a:lvl1pPr marL="457200" lvl="0" indent="-228600" algn="l" rtl="0">
              <a:lnSpc>
                <a:spcPct val="120000"/>
              </a:lnSpc>
              <a:spcBef>
                <a:spcPts val="400"/>
              </a:spcBef>
              <a:spcAft>
                <a:spcPts val="0"/>
              </a:spcAft>
              <a:buSzPts val="1000"/>
              <a:buNone/>
              <a:defRPr sz="1000" b="0" cap="none">
                <a:solidFill>
                  <a:schemeClr val="dk1"/>
                </a:solidFill>
                <a:latin typeface="Calibri"/>
                <a:ea typeface="Calibri"/>
                <a:cs typeface="Calibri"/>
                <a:sym typeface="Calibri"/>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2974" name="Google Shape;2974;g8527af0ceb_1_676"/>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lt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975" name="Google Shape;2975;g8527af0ceb_1_676"/>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lt1"/>
                </a:solidFill>
                <a:latin typeface="Calibri"/>
                <a:ea typeface="Calibri"/>
                <a:cs typeface="Calibri"/>
                <a:sym typeface="Calibri"/>
              </a:defRPr>
            </a:lvl1pPr>
            <a:lvl2pPr marL="0" lvl="1" indent="0" algn="l" rtl="0">
              <a:spcBef>
                <a:spcPts val="0"/>
              </a:spcBef>
              <a:buNone/>
              <a:defRPr sz="800">
                <a:solidFill>
                  <a:schemeClr val="lt1"/>
                </a:solidFill>
                <a:latin typeface="Calibri"/>
                <a:ea typeface="Calibri"/>
                <a:cs typeface="Calibri"/>
                <a:sym typeface="Calibri"/>
              </a:defRPr>
            </a:lvl2pPr>
            <a:lvl3pPr marL="0" lvl="2" indent="0" algn="l" rtl="0">
              <a:spcBef>
                <a:spcPts val="0"/>
              </a:spcBef>
              <a:buNone/>
              <a:defRPr sz="800">
                <a:solidFill>
                  <a:schemeClr val="lt1"/>
                </a:solidFill>
                <a:latin typeface="Calibri"/>
                <a:ea typeface="Calibri"/>
                <a:cs typeface="Calibri"/>
                <a:sym typeface="Calibri"/>
              </a:defRPr>
            </a:lvl3pPr>
            <a:lvl4pPr marL="0" lvl="3" indent="0" algn="l" rtl="0">
              <a:spcBef>
                <a:spcPts val="0"/>
              </a:spcBef>
              <a:buNone/>
              <a:defRPr sz="800">
                <a:solidFill>
                  <a:schemeClr val="lt1"/>
                </a:solidFill>
                <a:latin typeface="Calibri"/>
                <a:ea typeface="Calibri"/>
                <a:cs typeface="Calibri"/>
                <a:sym typeface="Calibri"/>
              </a:defRPr>
            </a:lvl4pPr>
            <a:lvl5pPr marL="0" lvl="4" indent="0" algn="l" rtl="0">
              <a:spcBef>
                <a:spcPts val="0"/>
              </a:spcBef>
              <a:buNone/>
              <a:defRPr sz="800">
                <a:solidFill>
                  <a:schemeClr val="lt1"/>
                </a:solidFill>
                <a:latin typeface="Calibri"/>
                <a:ea typeface="Calibri"/>
                <a:cs typeface="Calibri"/>
                <a:sym typeface="Calibri"/>
              </a:defRPr>
            </a:lvl5pPr>
            <a:lvl6pPr marL="0" lvl="5" indent="0" algn="l" rtl="0">
              <a:spcBef>
                <a:spcPts val="0"/>
              </a:spcBef>
              <a:buNone/>
              <a:defRPr sz="800">
                <a:solidFill>
                  <a:schemeClr val="lt1"/>
                </a:solidFill>
                <a:latin typeface="Calibri"/>
                <a:ea typeface="Calibri"/>
                <a:cs typeface="Calibri"/>
                <a:sym typeface="Calibri"/>
              </a:defRPr>
            </a:lvl6pPr>
            <a:lvl7pPr marL="0" lvl="6" indent="0" algn="l" rtl="0">
              <a:spcBef>
                <a:spcPts val="0"/>
              </a:spcBef>
              <a:buNone/>
              <a:defRPr sz="800">
                <a:solidFill>
                  <a:schemeClr val="lt1"/>
                </a:solidFill>
                <a:latin typeface="Calibri"/>
                <a:ea typeface="Calibri"/>
                <a:cs typeface="Calibri"/>
                <a:sym typeface="Calibri"/>
              </a:defRPr>
            </a:lvl7pPr>
            <a:lvl8pPr marL="0" lvl="7" indent="0" algn="l" rtl="0">
              <a:spcBef>
                <a:spcPts val="0"/>
              </a:spcBef>
              <a:buNone/>
              <a:defRPr sz="800">
                <a:solidFill>
                  <a:schemeClr val="lt1"/>
                </a:solidFill>
                <a:latin typeface="Calibri"/>
                <a:ea typeface="Calibri"/>
                <a:cs typeface="Calibri"/>
                <a:sym typeface="Calibri"/>
              </a:defRPr>
            </a:lvl8pPr>
            <a:lvl9pPr marL="0" lvl="8" indent="0" algn="l" rtl="0">
              <a:spcBef>
                <a:spcPts val="0"/>
              </a:spcBef>
              <a:buNone/>
              <a:defRPr sz="8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2976" name="Google Shape;2976;g8527af0ceb_1_676"/>
          <p:cNvSpPr txBox="1">
            <a:spLocks noGrp="1"/>
          </p:cNvSpPr>
          <p:nvPr>
            <p:ph type="title"/>
          </p:nvPr>
        </p:nvSpPr>
        <p:spPr>
          <a:xfrm>
            <a:off x="4443890" y="587361"/>
            <a:ext cx="72453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77" name="Google Shape;2977;g8527af0ceb_1_676"/>
          <p:cNvSpPr txBox="1">
            <a:spLocks noGrp="1"/>
          </p:cNvSpPr>
          <p:nvPr>
            <p:ph type="body" idx="3"/>
          </p:nvPr>
        </p:nvSpPr>
        <p:spPr>
          <a:xfrm>
            <a:off x="4443890" y="1929384"/>
            <a:ext cx="7245300" cy="36591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Font typeface="Arial"/>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2978" name="Google Shape;2978;g8527af0ceb_1_676"/>
          <p:cNvCxnSpPr/>
          <p:nvPr/>
        </p:nvCxnSpPr>
        <p:spPr>
          <a:xfrm rot="10800000">
            <a:off x="4480560" y="452090"/>
            <a:ext cx="914400" cy="0"/>
          </a:xfrm>
          <a:prstGeom prst="straightConnector1">
            <a:avLst/>
          </a:prstGeom>
          <a:noFill/>
          <a:ln w="28575" cap="flat" cmpd="sng">
            <a:solidFill>
              <a:schemeClr val="accent3"/>
            </a:solidFill>
            <a:prstDash val="solid"/>
            <a:miter lim="800000"/>
            <a:headEnd type="none" w="sm" len="sm"/>
            <a:tailEnd type="none" w="sm" len="sm"/>
          </a:ln>
        </p:spPr>
      </p:cxnSp>
      <p:sp>
        <p:nvSpPr>
          <p:cNvPr id="2979" name="Google Shape;2979;g8527af0ceb_1_676"/>
          <p:cNvSpPr txBox="1"/>
          <p:nvPr/>
        </p:nvSpPr>
        <p:spPr>
          <a:xfrm>
            <a:off x="1" y="6957236"/>
            <a:ext cx="4064100" cy="1015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a:solidFill>
                  <a:srgbClr val="262626"/>
                </a:solidFill>
                <a:latin typeface="Calibri"/>
                <a:ea typeface="Calibri"/>
                <a:cs typeface="Calibri"/>
                <a:sym typeface="Calibri"/>
              </a:rPr>
              <a:t>Adding an image to the rectangular frame (recommended):</a:t>
            </a:r>
            <a:endParaRPr/>
          </a:p>
          <a:p>
            <a:pPr marL="0" marR="0" lvl="0" indent="0" algn="l" rtl="0">
              <a:spcBef>
                <a:spcPts val="0"/>
              </a:spcBef>
              <a:spcAft>
                <a:spcPts val="0"/>
              </a:spcAft>
              <a:buNone/>
            </a:pPr>
            <a:r>
              <a:rPr lang="en-GB" sz="1000">
                <a:solidFill>
                  <a:srgbClr val="7F7F7F"/>
                </a:solidFill>
                <a:latin typeface="Calibri"/>
                <a:ea typeface="Calibri"/>
                <a:cs typeface="Calibri"/>
                <a:sym typeface="Calibri"/>
              </a:rPr>
              <a:t>Prior to starting, please browse our image library </a:t>
            </a:r>
            <a:r>
              <a:rPr lang="en-GB" sz="1000" b="1">
                <a:solidFill>
                  <a:srgbClr val="7F7F7F"/>
                </a:solidFill>
                <a:latin typeface="Calibri"/>
                <a:ea typeface="Calibri"/>
                <a:cs typeface="Calibri"/>
                <a:sym typeface="Calibri"/>
              </a:rPr>
              <a:t>https://avevaimages.thirdlight.com/ </a:t>
            </a:r>
            <a:r>
              <a:rPr lang="en-GB" sz="1000">
                <a:solidFill>
                  <a:srgbClr val="7F7F7F"/>
                </a:solidFill>
                <a:latin typeface="Calibri"/>
                <a:ea typeface="Calibri"/>
                <a:cs typeface="Calibri"/>
                <a:sym typeface="Calibri"/>
              </a:rPr>
              <a:t>and download some image options. (We recommend a “Macro” view image, available via folders of the same names in the image library.) </a:t>
            </a:r>
            <a:r>
              <a:rPr lang="en-GB" sz="1000" b="0">
                <a:solidFill>
                  <a:srgbClr val="262626"/>
                </a:solidFill>
                <a:latin typeface="Calibri"/>
                <a:ea typeface="Calibri"/>
                <a:cs typeface="Calibri"/>
                <a:sym typeface="Calibri"/>
              </a:rPr>
              <a:t>Click the image icon to insert image, then Send to Back.</a:t>
            </a:r>
            <a:endParaRPr/>
          </a:p>
        </p:txBody>
      </p:sp>
      <p:sp>
        <p:nvSpPr>
          <p:cNvPr id="2980" name="Google Shape;2980;g8527af0ceb_1_676"/>
          <p:cNvSpPr txBox="1">
            <a:spLocks noGrp="1"/>
          </p:cNvSpPr>
          <p:nvPr>
            <p:ph type="body" idx="4"/>
          </p:nvPr>
        </p:nvSpPr>
        <p:spPr>
          <a:xfrm>
            <a:off x="4447032" y="1426463"/>
            <a:ext cx="72420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grpSp>
        <p:nvGrpSpPr>
          <p:cNvPr id="2981" name="Google Shape;2981;g8527af0ceb_1_676"/>
          <p:cNvGrpSpPr/>
          <p:nvPr/>
        </p:nvGrpSpPr>
        <p:grpSpPr>
          <a:xfrm>
            <a:off x="10539492" y="6305176"/>
            <a:ext cx="1149822" cy="267685"/>
            <a:chOff x="3618" y="2108"/>
            <a:chExt cx="589" cy="137"/>
          </a:xfrm>
        </p:grpSpPr>
        <p:sp>
          <p:nvSpPr>
            <p:cNvPr id="2982" name="Google Shape;2982;g8527af0ceb_1_676"/>
            <p:cNvSpPr/>
            <p:nvPr/>
          </p:nvSpPr>
          <p:spPr>
            <a:xfrm>
              <a:off x="3878" y="2226"/>
              <a:ext cx="89" cy="19"/>
            </a:xfrm>
            <a:custGeom>
              <a:avLst/>
              <a:gdLst/>
              <a:ahLst/>
              <a:cxnLst/>
              <a:rect l="l" t="t" r="r" b="b"/>
              <a:pathLst>
                <a:path w="93" h="20" extrusionOk="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83" name="Google Shape;2983;g8527af0ceb_1_676"/>
            <p:cNvSpPr/>
            <p:nvPr/>
          </p:nvSpPr>
          <p:spPr>
            <a:xfrm>
              <a:off x="3878" y="2167"/>
              <a:ext cx="89" cy="20"/>
            </a:xfrm>
            <a:custGeom>
              <a:avLst/>
              <a:gdLst/>
              <a:ahLst/>
              <a:cxnLst/>
              <a:rect l="l" t="t" r="r" b="b"/>
              <a:pathLst>
                <a:path w="93" h="20" extrusionOk="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84" name="Google Shape;2984;g8527af0ceb_1_676"/>
            <p:cNvSpPr/>
            <p:nvPr/>
          </p:nvSpPr>
          <p:spPr>
            <a:xfrm>
              <a:off x="3878" y="2109"/>
              <a:ext cx="89" cy="19"/>
            </a:xfrm>
            <a:custGeom>
              <a:avLst/>
              <a:gdLst/>
              <a:ahLst/>
              <a:cxnLst/>
              <a:rect l="l" t="t" r="r" b="b"/>
              <a:pathLst>
                <a:path w="93" h="20" extrusionOk="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85" name="Google Shape;2985;g8527af0ceb_1_676"/>
            <p:cNvSpPr/>
            <p:nvPr/>
          </p:nvSpPr>
          <p:spPr>
            <a:xfrm>
              <a:off x="3741" y="2109"/>
              <a:ext cx="117" cy="136"/>
            </a:xfrm>
            <a:custGeom>
              <a:avLst/>
              <a:gdLst/>
              <a:ahLst/>
              <a:cxnLst/>
              <a:rect l="l" t="t" r="r" b="b"/>
              <a:pathLst>
                <a:path w="122" h="140" extrusionOk="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86" name="Google Shape;2986;g8527af0ceb_1_676"/>
            <p:cNvSpPr/>
            <p:nvPr/>
          </p:nvSpPr>
          <p:spPr>
            <a:xfrm>
              <a:off x="3618" y="2108"/>
              <a:ext cx="136" cy="137"/>
            </a:xfrm>
            <a:custGeom>
              <a:avLst/>
              <a:gdLst/>
              <a:ahLst/>
              <a:cxnLst/>
              <a:rect l="l" t="t" r="r" b="b"/>
              <a:pathLst>
                <a:path w="142" h="141" extrusionOk="0">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87" name="Google Shape;2987;g8527af0ceb_1_676"/>
            <p:cNvSpPr/>
            <p:nvPr/>
          </p:nvSpPr>
          <p:spPr>
            <a:xfrm>
              <a:off x="3986" y="2109"/>
              <a:ext cx="117" cy="136"/>
            </a:xfrm>
            <a:custGeom>
              <a:avLst/>
              <a:gdLst/>
              <a:ahLst/>
              <a:cxnLst/>
              <a:rect l="l" t="t" r="r" b="b"/>
              <a:pathLst>
                <a:path w="122" h="140" extrusionOk="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88" name="Google Shape;2988;g8527af0ceb_1_676"/>
            <p:cNvSpPr/>
            <p:nvPr/>
          </p:nvSpPr>
          <p:spPr>
            <a:xfrm>
              <a:off x="4090" y="2108"/>
              <a:ext cx="117" cy="137"/>
            </a:xfrm>
            <a:custGeom>
              <a:avLst/>
              <a:gdLst/>
              <a:ahLst/>
              <a:cxnLst/>
              <a:rect l="l" t="t" r="r" b="b"/>
              <a:pathLst>
                <a:path w="122" h="141" extrusionOk="0">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89" name="Google Shape;2989;g8527af0ceb_1_676"/>
            <p:cNvSpPr/>
            <p:nvPr/>
          </p:nvSpPr>
          <p:spPr>
            <a:xfrm>
              <a:off x="4184" y="2109"/>
              <a:ext cx="19" cy="10"/>
            </a:xfrm>
            <a:custGeom>
              <a:avLst/>
              <a:gdLst/>
              <a:ahLst/>
              <a:cxnLst/>
              <a:rect l="l" t="t" r="r" b="b"/>
              <a:pathLst>
                <a:path w="19" h="10" extrusionOk="0">
                  <a:moveTo>
                    <a:pt x="17" y="0"/>
                  </a:moveTo>
                  <a:lnTo>
                    <a:pt x="19" y="0"/>
                  </a:lnTo>
                  <a:lnTo>
                    <a:pt x="19" y="10"/>
                  </a:lnTo>
                  <a:lnTo>
                    <a:pt x="17" y="10"/>
                  </a:lnTo>
                  <a:lnTo>
                    <a:pt x="17" y="4"/>
                  </a:lnTo>
                  <a:lnTo>
                    <a:pt x="15" y="8"/>
                  </a:lnTo>
                  <a:lnTo>
                    <a:pt x="13" y="8"/>
                  </a:lnTo>
                  <a:lnTo>
                    <a:pt x="11" y="4"/>
                  </a:lnTo>
                  <a:lnTo>
                    <a:pt x="11" y="10"/>
                  </a:lnTo>
                  <a:lnTo>
                    <a:pt x="10" y="10"/>
                  </a:lnTo>
                  <a:lnTo>
                    <a:pt x="10" y="0"/>
                  </a:lnTo>
                  <a:lnTo>
                    <a:pt x="11" y="0"/>
                  </a:lnTo>
                  <a:lnTo>
                    <a:pt x="14" y="6"/>
                  </a:lnTo>
                  <a:lnTo>
                    <a:pt x="17" y="0"/>
                  </a:lnTo>
                  <a:close/>
                  <a:moveTo>
                    <a:pt x="0" y="2"/>
                  </a:moveTo>
                  <a:lnTo>
                    <a:pt x="0" y="0"/>
                  </a:lnTo>
                  <a:lnTo>
                    <a:pt x="9" y="0"/>
                  </a:lnTo>
                  <a:lnTo>
                    <a:pt x="9" y="2"/>
                  </a:lnTo>
                  <a:lnTo>
                    <a:pt x="5" y="2"/>
                  </a:lnTo>
                  <a:lnTo>
                    <a:pt x="5" y="10"/>
                  </a:lnTo>
                  <a:lnTo>
                    <a:pt x="3" y="10"/>
                  </a:lnTo>
                  <a:lnTo>
                    <a:pt x="3" y="2"/>
                  </a:lnTo>
                  <a:lnTo>
                    <a:pt x="0" y="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2581405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2990"/>
        <p:cNvGrpSpPr/>
        <p:nvPr/>
      </p:nvGrpSpPr>
      <p:grpSpPr>
        <a:xfrm>
          <a:off x="0" y="0"/>
          <a:ext cx="0" cy="0"/>
          <a:chOff x="0" y="0"/>
          <a:chExt cx="0" cy="0"/>
        </a:xfrm>
      </p:grpSpPr>
      <p:sp>
        <p:nvSpPr>
          <p:cNvPr id="2991" name="Google Shape;2991;g8527af0ceb_1_696"/>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92" name="Google Shape;2992;g8527af0ceb_1_696"/>
          <p:cNvSpPr txBox="1">
            <a:spLocks noGrp="1"/>
          </p:cNvSpPr>
          <p:nvPr>
            <p:ph type="body" idx="1"/>
          </p:nvPr>
        </p:nvSpPr>
        <p:spPr>
          <a:xfrm>
            <a:off x="504000" y="1929383"/>
            <a:ext cx="11185200" cy="41712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Font typeface="Arial"/>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2993" name="Google Shape;2993;g8527af0ceb_1_696"/>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994" name="Google Shape;2994;g8527af0ceb_1_696"/>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cxnSp>
        <p:nvCxnSpPr>
          <p:cNvPr id="2995" name="Google Shape;2995;g8527af0ceb_1_696"/>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
        <p:nvSpPr>
          <p:cNvPr id="2996" name="Google Shape;2996;g8527af0ceb_1_696"/>
          <p:cNvSpPr txBox="1">
            <a:spLocks noGrp="1"/>
          </p:cNvSpPr>
          <p:nvPr>
            <p:ph type="body" idx="2"/>
          </p:nvPr>
        </p:nvSpPr>
        <p:spPr>
          <a:xfrm>
            <a:off x="504000" y="1426464"/>
            <a:ext cx="11183100" cy="3216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36553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p:cSld name="Blank slide">
    <p:spTree>
      <p:nvGrpSpPr>
        <p:cNvPr id="1" name="Shape 2997"/>
        <p:cNvGrpSpPr/>
        <p:nvPr/>
      </p:nvGrpSpPr>
      <p:grpSpPr>
        <a:xfrm>
          <a:off x="0" y="0"/>
          <a:ext cx="0" cy="0"/>
          <a:chOff x="0" y="0"/>
          <a:chExt cx="0" cy="0"/>
        </a:xfrm>
      </p:grpSpPr>
      <p:sp>
        <p:nvSpPr>
          <p:cNvPr id="2998" name="Google Shape;2998;g8527af0ceb_1_703"/>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999" name="Google Shape;2999;g8527af0ceb_1_703"/>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559370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slide">
  <p:cSld name="Title Only slide">
    <p:spTree>
      <p:nvGrpSpPr>
        <p:cNvPr id="1" name="Shape 3000"/>
        <p:cNvGrpSpPr/>
        <p:nvPr/>
      </p:nvGrpSpPr>
      <p:grpSpPr>
        <a:xfrm>
          <a:off x="0" y="0"/>
          <a:ext cx="0" cy="0"/>
          <a:chOff x="0" y="0"/>
          <a:chExt cx="0" cy="0"/>
        </a:xfrm>
      </p:grpSpPr>
      <p:sp>
        <p:nvSpPr>
          <p:cNvPr id="3001" name="Google Shape;3001;g8527af0ceb_1_706"/>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02" name="Google Shape;3002;g8527af0ceb_1_706"/>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03" name="Google Shape;3003;g8527af0ceb_1_706"/>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004" name="Google Shape;3004;g8527af0ceb_1_706"/>
          <p:cNvSpPr txBox="1">
            <a:spLocks noGrp="1"/>
          </p:cNvSpPr>
          <p:nvPr>
            <p:ph type="body" idx="1"/>
          </p:nvPr>
        </p:nvSpPr>
        <p:spPr>
          <a:xfrm>
            <a:off x="504000" y="1426463"/>
            <a:ext cx="111831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3005" name="Google Shape;3005;g8527af0ceb_1_706"/>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3023819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Numbered bullets">
  <p:cSld name="Numbered bullets">
    <p:bg>
      <p:bgPr>
        <a:solidFill>
          <a:schemeClr val="dk2"/>
        </a:solidFill>
        <a:effectLst/>
      </p:bgPr>
    </p:bg>
    <p:spTree>
      <p:nvGrpSpPr>
        <p:cNvPr id="1" name="Shape 3006"/>
        <p:cNvGrpSpPr/>
        <p:nvPr/>
      </p:nvGrpSpPr>
      <p:grpSpPr>
        <a:xfrm>
          <a:off x="0" y="0"/>
          <a:ext cx="0" cy="0"/>
          <a:chOff x="0" y="0"/>
          <a:chExt cx="0" cy="0"/>
        </a:xfrm>
      </p:grpSpPr>
      <p:sp>
        <p:nvSpPr>
          <p:cNvPr id="3007" name="Google Shape;3007;g8527af0ceb_1_712"/>
          <p:cNvSpPr>
            <a:spLocks noGrp="1"/>
          </p:cNvSpPr>
          <p:nvPr>
            <p:ph type="pic" idx="2"/>
          </p:nvPr>
        </p:nvSpPr>
        <p:spPr>
          <a:xfrm>
            <a:off x="8128000" y="0"/>
            <a:ext cx="4064100" cy="6879600"/>
          </a:xfrm>
          <a:prstGeom prst="rect">
            <a:avLst/>
          </a:prstGeom>
          <a:solidFill>
            <a:schemeClr val="dk1">
              <a:alpha val="9800"/>
            </a:schemeClr>
          </a:solidFill>
          <a:ln>
            <a:noFill/>
          </a:ln>
        </p:spPr>
        <p:txBody>
          <a:bodyPr spcFirstLastPara="1" wrap="square" lIns="0" tIns="0" rIns="0" bIns="0" anchor="ctr" anchorCtr="0">
            <a:noAutofit/>
          </a:bodyPr>
          <a:lstStyle>
            <a:lvl1pPr marR="0" lvl="0" algn="ctr" rtl="0">
              <a:lnSpc>
                <a:spcPct val="110000"/>
              </a:lnSpc>
              <a:spcBef>
                <a:spcPts val="400"/>
              </a:spcBef>
              <a:spcAft>
                <a:spcPts val="0"/>
              </a:spcAft>
              <a:buClr>
                <a:srgbClr val="F70656"/>
              </a:buClr>
              <a:buSzPts val="2000"/>
              <a:buFont typeface="Arial"/>
              <a:buNone/>
              <a:defRPr sz="2000" b="0" i="0" u="none" strike="noStrike" cap="none">
                <a:solidFill>
                  <a:schemeClr val="lt1"/>
                </a:solidFill>
                <a:latin typeface="Calibri"/>
                <a:ea typeface="Calibri"/>
                <a:cs typeface="Calibri"/>
                <a:sym typeface="Calibri"/>
              </a:defRPr>
            </a:lvl1pPr>
            <a:lvl2pPr marR="0" lvl="1" algn="l" rtl="0">
              <a:lnSpc>
                <a:spcPct val="110000"/>
              </a:lnSpc>
              <a:spcBef>
                <a:spcPts val="600"/>
              </a:spcBef>
              <a:spcAft>
                <a:spcPts val="0"/>
              </a:spcAft>
              <a:buClr>
                <a:srgbClr val="F70656"/>
              </a:buClr>
              <a:buSzPts val="2000"/>
              <a:buFont typeface="Arial"/>
              <a:buChar char="•"/>
              <a:defRPr sz="2000" b="0" i="0" u="none" strike="noStrike" cap="none">
                <a:solidFill>
                  <a:schemeClr val="dk1"/>
                </a:solidFill>
                <a:latin typeface="Calibri"/>
                <a:ea typeface="Calibri"/>
                <a:cs typeface="Calibri"/>
                <a:sym typeface="Calibri"/>
              </a:defRPr>
            </a:lvl2pPr>
            <a:lvl3pPr marR="0" lvl="2"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3pPr>
            <a:lvl4pPr marR="0" lvl="3"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5pPr>
            <a:lvl6pPr marR="0" lvl="5"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6pPr>
            <a:lvl7pPr marR="0" lvl="6"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7pPr>
            <a:lvl8pPr marR="0" lvl="7"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8pPr>
            <a:lvl9pPr marR="0" lvl="8"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08" name="Google Shape;3008;g8527af0ceb_1_712"/>
          <p:cNvSpPr/>
          <p:nvPr/>
        </p:nvSpPr>
        <p:spPr>
          <a:xfrm>
            <a:off x="0" y="0"/>
            <a:ext cx="8127900" cy="6869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09" name="Google Shape;3009;g8527af0ceb_1_712"/>
          <p:cNvSpPr txBox="1">
            <a:spLocks noGrp="1"/>
          </p:cNvSpPr>
          <p:nvPr>
            <p:ph type="body" idx="1"/>
          </p:nvPr>
        </p:nvSpPr>
        <p:spPr>
          <a:xfrm>
            <a:off x="504000" y="5665258"/>
            <a:ext cx="7246200" cy="433800"/>
          </a:xfrm>
          <a:prstGeom prst="rect">
            <a:avLst/>
          </a:prstGeom>
          <a:noFill/>
          <a:ln>
            <a:noFill/>
          </a:ln>
        </p:spPr>
        <p:txBody>
          <a:bodyPr spcFirstLastPara="1" wrap="square" lIns="0" tIns="0" rIns="0" bIns="0" anchor="b" anchorCtr="0">
            <a:noAutofit/>
          </a:bodyPr>
          <a:lstStyle>
            <a:lvl1pPr marL="457200" lvl="0" indent="-228600" algn="l" rtl="0">
              <a:lnSpc>
                <a:spcPct val="120000"/>
              </a:lnSpc>
              <a:spcBef>
                <a:spcPts val="400"/>
              </a:spcBef>
              <a:spcAft>
                <a:spcPts val="0"/>
              </a:spcAft>
              <a:buSzPts val="1000"/>
              <a:buNone/>
              <a:defRPr sz="1000" b="0" cap="none">
                <a:solidFill>
                  <a:schemeClr val="dk1"/>
                </a:solidFill>
                <a:latin typeface="Calibri"/>
                <a:ea typeface="Calibri"/>
                <a:cs typeface="Calibri"/>
                <a:sym typeface="Calibri"/>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10" name="Google Shape;3010;g8527af0ceb_1_712"/>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11" name="Google Shape;3011;g8527af0ceb_1_712"/>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012" name="Google Shape;3012;g8527af0ceb_1_712"/>
          <p:cNvSpPr txBox="1">
            <a:spLocks noGrp="1"/>
          </p:cNvSpPr>
          <p:nvPr>
            <p:ph type="title"/>
          </p:nvPr>
        </p:nvSpPr>
        <p:spPr>
          <a:xfrm>
            <a:off x="504000" y="587361"/>
            <a:ext cx="72453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13" name="Google Shape;3013;g8527af0ceb_1_712"/>
          <p:cNvSpPr txBox="1">
            <a:spLocks noGrp="1"/>
          </p:cNvSpPr>
          <p:nvPr>
            <p:ph type="body" idx="3"/>
          </p:nvPr>
        </p:nvSpPr>
        <p:spPr>
          <a:xfrm>
            <a:off x="504000" y="1929384"/>
            <a:ext cx="7245300" cy="36591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Font typeface="Arial"/>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14" name="Google Shape;3014;g8527af0ceb_1_712"/>
          <p:cNvSpPr txBox="1"/>
          <p:nvPr/>
        </p:nvSpPr>
        <p:spPr>
          <a:xfrm>
            <a:off x="8128000" y="6957236"/>
            <a:ext cx="4064100" cy="13233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a:solidFill>
                  <a:srgbClr val="262626"/>
                </a:solidFill>
                <a:latin typeface="Calibri"/>
                <a:ea typeface="Calibri"/>
                <a:cs typeface="Calibri"/>
                <a:sym typeface="Calibri"/>
              </a:rPr>
              <a:t>Adding an image (recommended):</a:t>
            </a:r>
            <a:endParaRPr/>
          </a:p>
          <a:p>
            <a:pPr marL="0" marR="0" lvl="0" indent="0" algn="l" rtl="0">
              <a:spcBef>
                <a:spcPts val="0"/>
              </a:spcBef>
              <a:spcAft>
                <a:spcPts val="0"/>
              </a:spcAft>
              <a:buNone/>
            </a:pPr>
            <a:r>
              <a:rPr lang="en-GB" sz="1000">
                <a:solidFill>
                  <a:srgbClr val="7F7F7F"/>
                </a:solidFill>
                <a:latin typeface="Calibri"/>
                <a:ea typeface="Calibri"/>
                <a:cs typeface="Calibri"/>
                <a:sym typeface="Calibri"/>
              </a:rPr>
              <a:t>Prior to starting, please browse our image library </a:t>
            </a:r>
            <a:r>
              <a:rPr lang="en-GB" sz="1000" b="1">
                <a:solidFill>
                  <a:srgbClr val="7F7F7F"/>
                </a:solidFill>
                <a:latin typeface="Calibri"/>
                <a:ea typeface="Calibri"/>
                <a:cs typeface="Calibri"/>
                <a:sym typeface="Calibri"/>
              </a:rPr>
              <a:t>https://avevaimages.thirdlight.com/ </a:t>
            </a:r>
            <a:r>
              <a:rPr lang="en-GB" sz="1000">
                <a:solidFill>
                  <a:srgbClr val="7F7F7F"/>
                </a:solidFill>
                <a:latin typeface="Calibri"/>
                <a:ea typeface="Calibri"/>
                <a:cs typeface="Calibri"/>
                <a:sym typeface="Calibri"/>
              </a:rPr>
              <a:t>and download some image options. (We recommend a “Macro” view image, available via folders of the same names in the image library.) </a:t>
            </a:r>
            <a:r>
              <a:rPr lang="en-GB" sz="1000" b="0">
                <a:solidFill>
                  <a:srgbClr val="262626"/>
                </a:solidFill>
                <a:latin typeface="Calibri"/>
                <a:ea typeface="Calibri"/>
                <a:cs typeface="Calibri"/>
                <a:sym typeface="Calibri"/>
              </a:rPr>
              <a:t>Click the image icon to insert image, then Send to Back. Please ensure that the AVEVA logo is displayed prominently against the image and remains fixed in its position. The logo should not shift or jump from slide to slide.</a:t>
            </a:r>
            <a:endParaRPr/>
          </a:p>
        </p:txBody>
      </p:sp>
      <p:sp>
        <p:nvSpPr>
          <p:cNvPr id="3015" name="Google Shape;3015;g8527af0ceb_1_712"/>
          <p:cNvSpPr txBox="1">
            <a:spLocks noGrp="1"/>
          </p:cNvSpPr>
          <p:nvPr>
            <p:ph type="body" idx="4"/>
          </p:nvPr>
        </p:nvSpPr>
        <p:spPr>
          <a:xfrm>
            <a:off x="504000" y="1426463"/>
            <a:ext cx="72420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grpSp>
        <p:nvGrpSpPr>
          <p:cNvPr id="3016" name="Google Shape;3016;g8527af0ceb_1_712"/>
          <p:cNvGrpSpPr/>
          <p:nvPr/>
        </p:nvGrpSpPr>
        <p:grpSpPr>
          <a:xfrm>
            <a:off x="10539492" y="6305176"/>
            <a:ext cx="1149822" cy="267685"/>
            <a:chOff x="3618" y="2108"/>
            <a:chExt cx="589" cy="137"/>
          </a:xfrm>
        </p:grpSpPr>
        <p:sp>
          <p:nvSpPr>
            <p:cNvPr id="3017" name="Google Shape;3017;g8527af0ceb_1_712"/>
            <p:cNvSpPr/>
            <p:nvPr/>
          </p:nvSpPr>
          <p:spPr>
            <a:xfrm>
              <a:off x="3878" y="2226"/>
              <a:ext cx="89" cy="19"/>
            </a:xfrm>
            <a:custGeom>
              <a:avLst/>
              <a:gdLst/>
              <a:ahLst/>
              <a:cxnLst/>
              <a:rect l="l" t="t" r="r" b="b"/>
              <a:pathLst>
                <a:path w="93" h="20" extrusionOk="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18" name="Google Shape;3018;g8527af0ceb_1_712"/>
            <p:cNvSpPr/>
            <p:nvPr/>
          </p:nvSpPr>
          <p:spPr>
            <a:xfrm>
              <a:off x="3878" y="2167"/>
              <a:ext cx="89" cy="20"/>
            </a:xfrm>
            <a:custGeom>
              <a:avLst/>
              <a:gdLst/>
              <a:ahLst/>
              <a:cxnLst/>
              <a:rect l="l" t="t" r="r" b="b"/>
              <a:pathLst>
                <a:path w="93" h="20" extrusionOk="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19" name="Google Shape;3019;g8527af0ceb_1_712"/>
            <p:cNvSpPr/>
            <p:nvPr/>
          </p:nvSpPr>
          <p:spPr>
            <a:xfrm>
              <a:off x="3878" y="2109"/>
              <a:ext cx="89" cy="19"/>
            </a:xfrm>
            <a:custGeom>
              <a:avLst/>
              <a:gdLst/>
              <a:ahLst/>
              <a:cxnLst/>
              <a:rect l="l" t="t" r="r" b="b"/>
              <a:pathLst>
                <a:path w="93" h="20" extrusionOk="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20" name="Google Shape;3020;g8527af0ceb_1_712"/>
            <p:cNvSpPr/>
            <p:nvPr/>
          </p:nvSpPr>
          <p:spPr>
            <a:xfrm>
              <a:off x="3741" y="2109"/>
              <a:ext cx="117" cy="136"/>
            </a:xfrm>
            <a:custGeom>
              <a:avLst/>
              <a:gdLst/>
              <a:ahLst/>
              <a:cxnLst/>
              <a:rect l="l" t="t" r="r" b="b"/>
              <a:pathLst>
                <a:path w="122" h="140" extrusionOk="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21" name="Google Shape;3021;g8527af0ceb_1_712"/>
            <p:cNvSpPr/>
            <p:nvPr/>
          </p:nvSpPr>
          <p:spPr>
            <a:xfrm>
              <a:off x="3618" y="2108"/>
              <a:ext cx="136" cy="137"/>
            </a:xfrm>
            <a:custGeom>
              <a:avLst/>
              <a:gdLst/>
              <a:ahLst/>
              <a:cxnLst/>
              <a:rect l="l" t="t" r="r" b="b"/>
              <a:pathLst>
                <a:path w="142" h="141" extrusionOk="0">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22" name="Google Shape;3022;g8527af0ceb_1_712"/>
            <p:cNvSpPr/>
            <p:nvPr/>
          </p:nvSpPr>
          <p:spPr>
            <a:xfrm>
              <a:off x="3986" y="2109"/>
              <a:ext cx="117" cy="136"/>
            </a:xfrm>
            <a:custGeom>
              <a:avLst/>
              <a:gdLst/>
              <a:ahLst/>
              <a:cxnLst/>
              <a:rect l="l" t="t" r="r" b="b"/>
              <a:pathLst>
                <a:path w="122" h="140" extrusionOk="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23" name="Google Shape;3023;g8527af0ceb_1_712"/>
            <p:cNvSpPr/>
            <p:nvPr/>
          </p:nvSpPr>
          <p:spPr>
            <a:xfrm>
              <a:off x="4090" y="2108"/>
              <a:ext cx="117" cy="137"/>
            </a:xfrm>
            <a:custGeom>
              <a:avLst/>
              <a:gdLst/>
              <a:ahLst/>
              <a:cxnLst/>
              <a:rect l="l" t="t" r="r" b="b"/>
              <a:pathLst>
                <a:path w="122" h="141" extrusionOk="0">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24" name="Google Shape;3024;g8527af0ceb_1_712"/>
            <p:cNvSpPr/>
            <p:nvPr/>
          </p:nvSpPr>
          <p:spPr>
            <a:xfrm>
              <a:off x="4184" y="2109"/>
              <a:ext cx="19" cy="10"/>
            </a:xfrm>
            <a:custGeom>
              <a:avLst/>
              <a:gdLst/>
              <a:ahLst/>
              <a:cxnLst/>
              <a:rect l="l" t="t" r="r" b="b"/>
              <a:pathLst>
                <a:path w="19" h="10" extrusionOk="0">
                  <a:moveTo>
                    <a:pt x="17" y="0"/>
                  </a:moveTo>
                  <a:lnTo>
                    <a:pt x="19" y="0"/>
                  </a:lnTo>
                  <a:lnTo>
                    <a:pt x="19" y="10"/>
                  </a:lnTo>
                  <a:lnTo>
                    <a:pt x="17" y="10"/>
                  </a:lnTo>
                  <a:lnTo>
                    <a:pt x="17" y="4"/>
                  </a:lnTo>
                  <a:lnTo>
                    <a:pt x="15" y="8"/>
                  </a:lnTo>
                  <a:lnTo>
                    <a:pt x="13" y="8"/>
                  </a:lnTo>
                  <a:lnTo>
                    <a:pt x="11" y="4"/>
                  </a:lnTo>
                  <a:lnTo>
                    <a:pt x="11" y="10"/>
                  </a:lnTo>
                  <a:lnTo>
                    <a:pt x="10" y="10"/>
                  </a:lnTo>
                  <a:lnTo>
                    <a:pt x="10" y="0"/>
                  </a:lnTo>
                  <a:lnTo>
                    <a:pt x="11" y="0"/>
                  </a:lnTo>
                  <a:lnTo>
                    <a:pt x="14" y="6"/>
                  </a:lnTo>
                  <a:lnTo>
                    <a:pt x="17" y="0"/>
                  </a:lnTo>
                  <a:close/>
                  <a:moveTo>
                    <a:pt x="0" y="2"/>
                  </a:moveTo>
                  <a:lnTo>
                    <a:pt x="0" y="0"/>
                  </a:lnTo>
                  <a:lnTo>
                    <a:pt x="9" y="0"/>
                  </a:lnTo>
                  <a:lnTo>
                    <a:pt x="9" y="2"/>
                  </a:lnTo>
                  <a:lnTo>
                    <a:pt x="5" y="2"/>
                  </a:lnTo>
                  <a:lnTo>
                    <a:pt x="5" y="10"/>
                  </a:lnTo>
                  <a:lnTo>
                    <a:pt x="3" y="10"/>
                  </a:lnTo>
                  <a:lnTo>
                    <a:pt x="3" y="2"/>
                  </a:lnTo>
                  <a:lnTo>
                    <a:pt x="0" y="2"/>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cxnSp>
        <p:nvCxnSpPr>
          <p:cNvPr id="3025" name="Google Shape;3025;g8527af0ceb_1_712"/>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1424196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ullets option">
  <p:cSld name="Bullets option">
    <p:bg>
      <p:bgPr>
        <a:solidFill>
          <a:schemeClr val="dk2"/>
        </a:solidFill>
        <a:effectLst/>
      </p:bgPr>
    </p:bg>
    <p:spTree>
      <p:nvGrpSpPr>
        <p:cNvPr id="1" name="Shape 3026"/>
        <p:cNvGrpSpPr/>
        <p:nvPr/>
      </p:nvGrpSpPr>
      <p:grpSpPr>
        <a:xfrm>
          <a:off x="0" y="0"/>
          <a:ext cx="0" cy="0"/>
          <a:chOff x="0" y="0"/>
          <a:chExt cx="0" cy="0"/>
        </a:xfrm>
      </p:grpSpPr>
      <p:sp>
        <p:nvSpPr>
          <p:cNvPr id="3027" name="Google Shape;3027;g8527af0ceb_1_732"/>
          <p:cNvSpPr>
            <a:spLocks noGrp="1"/>
          </p:cNvSpPr>
          <p:nvPr>
            <p:ph type="pic" idx="2"/>
          </p:nvPr>
        </p:nvSpPr>
        <p:spPr>
          <a:xfrm>
            <a:off x="6215790" y="0"/>
            <a:ext cx="5976300" cy="6879600"/>
          </a:xfrm>
          <a:prstGeom prst="rect">
            <a:avLst/>
          </a:prstGeom>
          <a:solidFill>
            <a:schemeClr val="dk1">
              <a:alpha val="9800"/>
            </a:schemeClr>
          </a:solidFill>
          <a:ln>
            <a:noFill/>
          </a:ln>
        </p:spPr>
        <p:txBody>
          <a:bodyPr spcFirstLastPara="1" wrap="square" lIns="0" tIns="0" rIns="0" bIns="0" anchor="ctr" anchorCtr="0">
            <a:noAutofit/>
          </a:bodyPr>
          <a:lstStyle>
            <a:lvl1pPr marR="0" lvl="0" algn="ctr" rtl="0">
              <a:lnSpc>
                <a:spcPct val="110000"/>
              </a:lnSpc>
              <a:spcBef>
                <a:spcPts val="400"/>
              </a:spcBef>
              <a:spcAft>
                <a:spcPts val="0"/>
              </a:spcAft>
              <a:buClr>
                <a:srgbClr val="F70656"/>
              </a:buClr>
              <a:buSzPts val="2000"/>
              <a:buFont typeface="Arial"/>
              <a:buNone/>
              <a:defRPr sz="2000" b="0" i="0" u="none" strike="noStrike" cap="none">
                <a:solidFill>
                  <a:schemeClr val="lt1"/>
                </a:solidFill>
                <a:latin typeface="Calibri"/>
                <a:ea typeface="Calibri"/>
                <a:cs typeface="Calibri"/>
                <a:sym typeface="Calibri"/>
              </a:defRPr>
            </a:lvl1pPr>
            <a:lvl2pPr marR="0" lvl="1" algn="l" rtl="0">
              <a:lnSpc>
                <a:spcPct val="110000"/>
              </a:lnSpc>
              <a:spcBef>
                <a:spcPts val="600"/>
              </a:spcBef>
              <a:spcAft>
                <a:spcPts val="0"/>
              </a:spcAft>
              <a:buClr>
                <a:srgbClr val="F70656"/>
              </a:buClr>
              <a:buSzPts val="2000"/>
              <a:buFont typeface="Arial"/>
              <a:buChar char="•"/>
              <a:defRPr sz="2000" b="0" i="0" u="none" strike="noStrike" cap="none">
                <a:solidFill>
                  <a:schemeClr val="dk1"/>
                </a:solidFill>
                <a:latin typeface="Calibri"/>
                <a:ea typeface="Calibri"/>
                <a:cs typeface="Calibri"/>
                <a:sym typeface="Calibri"/>
              </a:defRPr>
            </a:lvl2pPr>
            <a:lvl3pPr marR="0" lvl="2"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3pPr>
            <a:lvl4pPr marR="0" lvl="3"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5pPr>
            <a:lvl6pPr marR="0" lvl="5"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6pPr>
            <a:lvl7pPr marR="0" lvl="6"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7pPr>
            <a:lvl8pPr marR="0" lvl="7"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8pPr>
            <a:lvl9pPr marR="0" lvl="8"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28" name="Google Shape;3028;g8527af0ceb_1_732"/>
          <p:cNvSpPr/>
          <p:nvPr/>
        </p:nvSpPr>
        <p:spPr>
          <a:xfrm>
            <a:off x="0" y="0"/>
            <a:ext cx="62157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29" name="Google Shape;3029;g8527af0ceb_1_732"/>
          <p:cNvSpPr txBox="1">
            <a:spLocks noGrp="1"/>
          </p:cNvSpPr>
          <p:nvPr>
            <p:ph type="title"/>
          </p:nvPr>
        </p:nvSpPr>
        <p:spPr>
          <a:xfrm>
            <a:off x="504000" y="587361"/>
            <a:ext cx="53493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30" name="Google Shape;3030;g8527af0ceb_1_732"/>
          <p:cNvSpPr txBox="1">
            <a:spLocks noGrp="1"/>
          </p:cNvSpPr>
          <p:nvPr>
            <p:ph type="body" idx="1"/>
          </p:nvPr>
        </p:nvSpPr>
        <p:spPr>
          <a:xfrm>
            <a:off x="504000" y="1929384"/>
            <a:ext cx="53493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Font typeface="Arial"/>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31" name="Google Shape;3031;g8527af0ceb_1_732"/>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32" name="Google Shape;3032;g8527af0ceb_1_732"/>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033" name="Google Shape;3033;g8527af0ceb_1_732"/>
          <p:cNvSpPr txBox="1"/>
          <p:nvPr/>
        </p:nvSpPr>
        <p:spPr>
          <a:xfrm>
            <a:off x="6215791" y="6957236"/>
            <a:ext cx="5976300" cy="1015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a:solidFill>
                  <a:srgbClr val="262626"/>
                </a:solidFill>
                <a:latin typeface="Calibri"/>
                <a:ea typeface="Calibri"/>
                <a:cs typeface="Calibri"/>
                <a:sym typeface="Calibri"/>
              </a:rPr>
              <a:t>Adding an image to the rectangular frame (recommended):</a:t>
            </a:r>
            <a:endParaRPr/>
          </a:p>
          <a:p>
            <a:pPr marL="0" marR="0" lvl="0" indent="0" algn="l" rtl="0">
              <a:spcBef>
                <a:spcPts val="0"/>
              </a:spcBef>
              <a:spcAft>
                <a:spcPts val="0"/>
              </a:spcAft>
              <a:buNone/>
            </a:pPr>
            <a:r>
              <a:rPr lang="en-GB" sz="1000">
                <a:solidFill>
                  <a:srgbClr val="7F7F7F"/>
                </a:solidFill>
                <a:latin typeface="Calibri"/>
                <a:ea typeface="Calibri"/>
                <a:cs typeface="Calibri"/>
                <a:sym typeface="Calibri"/>
              </a:rPr>
              <a:t>Prior to starting, please browse our image library </a:t>
            </a:r>
            <a:r>
              <a:rPr lang="en-GB" sz="1000" b="1">
                <a:solidFill>
                  <a:srgbClr val="7F7F7F"/>
                </a:solidFill>
                <a:latin typeface="Calibri"/>
                <a:ea typeface="Calibri"/>
                <a:cs typeface="Calibri"/>
                <a:sym typeface="Calibri"/>
              </a:rPr>
              <a:t>https://avevaimages.thirdlight.com/ </a:t>
            </a:r>
            <a:r>
              <a:rPr lang="en-GB" sz="1000">
                <a:solidFill>
                  <a:srgbClr val="7F7F7F"/>
                </a:solidFill>
                <a:latin typeface="Calibri"/>
                <a:ea typeface="Calibri"/>
                <a:cs typeface="Calibri"/>
                <a:sym typeface="Calibri"/>
              </a:rPr>
              <a:t>and download some image options. (We recommend either a “Micro” view image or a People image, available via folders of the same names in the image library.) </a:t>
            </a:r>
            <a:r>
              <a:rPr lang="en-GB" sz="1000" b="0">
                <a:solidFill>
                  <a:srgbClr val="262626"/>
                </a:solidFill>
                <a:latin typeface="Calibri"/>
                <a:ea typeface="Calibri"/>
                <a:cs typeface="Calibri"/>
                <a:sym typeface="Calibri"/>
              </a:rPr>
              <a:t>Click the image icon to insert image, then Send to Back. Please ensure that the AVEVA logo is displayed prominently against the image and remains fixed in its position. The logo should not shift or jump from slide to slide.</a:t>
            </a:r>
            <a:endParaRPr sz="1000">
              <a:solidFill>
                <a:srgbClr val="262626"/>
              </a:solidFill>
              <a:latin typeface="Calibri"/>
              <a:ea typeface="Calibri"/>
              <a:cs typeface="Calibri"/>
              <a:sym typeface="Calibri"/>
            </a:endParaRPr>
          </a:p>
        </p:txBody>
      </p:sp>
      <p:sp>
        <p:nvSpPr>
          <p:cNvPr id="3034" name="Google Shape;3034;g8527af0ceb_1_732"/>
          <p:cNvSpPr txBox="1">
            <a:spLocks noGrp="1"/>
          </p:cNvSpPr>
          <p:nvPr>
            <p:ph type="body" idx="3"/>
          </p:nvPr>
        </p:nvSpPr>
        <p:spPr>
          <a:xfrm>
            <a:off x="504000" y="1426463"/>
            <a:ext cx="53493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grpSp>
        <p:nvGrpSpPr>
          <p:cNvPr id="3035" name="Google Shape;3035;g8527af0ceb_1_732"/>
          <p:cNvGrpSpPr/>
          <p:nvPr/>
        </p:nvGrpSpPr>
        <p:grpSpPr>
          <a:xfrm>
            <a:off x="10539492" y="6305176"/>
            <a:ext cx="1149822" cy="267685"/>
            <a:chOff x="3618" y="2108"/>
            <a:chExt cx="589" cy="137"/>
          </a:xfrm>
        </p:grpSpPr>
        <p:sp>
          <p:nvSpPr>
            <p:cNvPr id="3036" name="Google Shape;3036;g8527af0ceb_1_732"/>
            <p:cNvSpPr/>
            <p:nvPr/>
          </p:nvSpPr>
          <p:spPr>
            <a:xfrm>
              <a:off x="3878" y="2226"/>
              <a:ext cx="89" cy="19"/>
            </a:xfrm>
            <a:custGeom>
              <a:avLst/>
              <a:gdLst/>
              <a:ahLst/>
              <a:cxnLst/>
              <a:rect l="l" t="t" r="r" b="b"/>
              <a:pathLst>
                <a:path w="93" h="20" extrusionOk="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37" name="Google Shape;3037;g8527af0ceb_1_732"/>
            <p:cNvSpPr/>
            <p:nvPr/>
          </p:nvSpPr>
          <p:spPr>
            <a:xfrm>
              <a:off x="3878" y="2167"/>
              <a:ext cx="89" cy="20"/>
            </a:xfrm>
            <a:custGeom>
              <a:avLst/>
              <a:gdLst/>
              <a:ahLst/>
              <a:cxnLst/>
              <a:rect l="l" t="t" r="r" b="b"/>
              <a:pathLst>
                <a:path w="93" h="20" extrusionOk="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38" name="Google Shape;3038;g8527af0ceb_1_732"/>
            <p:cNvSpPr/>
            <p:nvPr/>
          </p:nvSpPr>
          <p:spPr>
            <a:xfrm>
              <a:off x="3878" y="2109"/>
              <a:ext cx="89" cy="19"/>
            </a:xfrm>
            <a:custGeom>
              <a:avLst/>
              <a:gdLst/>
              <a:ahLst/>
              <a:cxnLst/>
              <a:rect l="l" t="t" r="r" b="b"/>
              <a:pathLst>
                <a:path w="93" h="20" extrusionOk="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39" name="Google Shape;3039;g8527af0ceb_1_732"/>
            <p:cNvSpPr/>
            <p:nvPr/>
          </p:nvSpPr>
          <p:spPr>
            <a:xfrm>
              <a:off x="3741" y="2109"/>
              <a:ext cx="117" cy="136"/>
            </a:xfrm>
            <a:custGeom>
              <a:avLst/>
              <a:gdLst/>
              <a:ahLst/>
              <a:cxnLst/>
              <a:rect l="l" t="t" r="r" b="b"/>
              <a:pathLst>
                <a:path w="122" h="140" extrusionOk="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40" name="Google Shape;3040;g8527af0ceb_1_732"/>
            <p:cNvSpPr/>
            <p:nvPr/>
          </p:nvSpPr>
          <p:spPr>
            <a:xfrm>
              <a:off x="3618" y="2108"/>
              <a:ext cx="136" cy="137"/>
            </a:xfrm>
            <a:custGeom>
              <a:avLst/>
              <a:gdLst/>
              <a:ahLst/>
              <a:cxnLst/>
              <a:rect l="l" t="t" r="r" b="b"/>
              <a:pathLst>
                <a:path w="142" h="141" extrusionOk="0">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41" name="Google Shape;3041;g8527af0ceb_1_732"/>
            <p:cNvSpPr/>
            <p:nvPr/>
          </p:nvSpPr>
          <p:spPr>
            <a:xfrm>
              <a:off x="3986" y="2109"/>
              <a:ext cx="117" cy="136"/>
            </a:xfrm>
            <a:custGeom>
              <a:avLst/>
              <a:gdLst/>
              <a:ahLst/>
              <a:cxnLst/>
              <a:rect l="l" t="t" r="r" b="b"/>
              <a:pathLst>
                <a:path w="122" h="140" extrusionOk="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42" name="Google Shape;3042;g8527af0ceb_1_732"/>
            <p:cNvSpPr/>
            <p:nvPr/>
          </p:nvSpPr>
          <p:spPr>
            <a:xfrm>
              <a:off x="4090" y="2108"/>
              <a:ext cx="117" cy="137"/>
            </a:xfrm>
            <a:custGeom>
              <a:avLst/>
              <a:gdLst/>
              <a:ahLst/>
              <a:cxnLst/>
              <a:rect l="l" t="t" r="r" b="b"/>
              <a:pathLst>
                <a:path w="122" h="141" extrusionOk="0">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43" name="Google Shape;3043;g8527af0ceb_1_732"/>
            <p:cNvSpPr/>
            <p:nvPr/>
          </p:nvSpPr>
          <p:spPr>
            <a:xfrm>
              <a:off x="4184" y="2109"/>
              <a:ext cx="19" cy="10"/>
            </a:xfrm>
            <a:custGeom>
              <a:avLst/>
              <a:gdLst/>
              <a:ahLst/>
              <a:cxnLst/>
              <a:rect l="l" t="t" r="r" b="b"/>
              <a:pathLst>
                <a:path w="19" h="10" extrusionOk="0">
                  <a:moveTo>
                    <a:pt x="17" y="0"/>
                  </a:moveTo>
                  <a:lnTo>
                    <a:pt x="19" y="0"/>
                  </a:lnTo>
                  <a:lnTo>
                    <a:pt x="19" y="10"/>
                  </a:lnTo>
                  <a:lnTo>
                    <a:pt x="17" y="10"/>
                  </a:lnTo>
                  <a:lnTo>
                    <a:pt x="17" y="4"/>
                  </a:lnTo>
                  <a:lnTo>
                    <a:pt x="15" y="8"/>
                  </a:lnTo>
                  <a:lnTo>
                    <a:pt x="13" y="8"/>
                  </a:lnTo>
                  <a:lnTo>
                    <a:pt x="11" y="4"/>
                  </a:lnTo>
                  <a:lnTo>
                    <a:pt x="11" y="10"/>
                  </a:lnTo>
                  <a:lnTo>
                    <a:pt x="10" y="10"/>
                  </a:lnTo>
                  <a:lnTo>
                    <a:pt x="10" y="0"/>
                  </a:lnTo>
                  <a:lnTo>
                    <a:pt x="11" y="0"/>
                  </a:lnTo>
                  <a:lnTo>
                    <a:pt x="14" y="6"/>
                  </a:lnTo>
                  <a:lnTo>
                    <a:pt x="17" y="0"/>
                  </a:lnTo>
                  <a:close/>
                  <a:moveTo>
                    <a:pt x="0" y="2"/>
                  </a:moveTo>
                  <a:lnTo>
                    <a:pt x="0" y="0"/>
                  </a:lnTo>
                  <a:lnTo>
                    <a:pt x="9" y="0"/>
                  </a:lnTo>
                  <a:lnTo>
                    <a:pt x="9" y="2"/>
                  </a:lnTo>
                  <a:lnTo>
                    <a:pt x="5" y="2"/>
                  </a:lnTo>
                  <a:lnTo>
                    <a:pt x="5" y="10"/>
                  </a:lnTo>
                  <a:lnTo>
                    <a:pt x="3" y="10"/>
                  </a:lnTo>
                  <a:lnTo>
                    <a:pt x="3" y="2"/>
                  </a:lnTo>
                  <a:lnTo>
                    <a:pt x="0" y="2"/>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cxnSp>
        <p:nvCxnSpPr>
          <p:cNvPr id="3044" name="Google Shape;3044;g8527af0ceb_1_732"/>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2698323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ullets option - Right">
  <p:cSld name="Bullets option - Right">
    <p:bg>
      <p:bgPr>
        <a:solidFill>
          <a:schemeClr val="dk2"/>
        </a:solidFill>
        <a:effectLst/>
      </p:bgPr>
    </p:bg>
    <p:spTree>
      <p:nvGrpSpPr>
        <p:cNvPr id="1" name="Shape 3045"/>
        <p:cNvGrpSpPr/>
        <p:nvPr/>
      </p:nvGrpSpPr>
      <p:grpSpPr>
        <a:xfrm>
          <a:off x="0" y="0"/>
          <a:ext cx="0" cy="0"/>
          <a:chOff x="0" y="0"/>
          <a:chExt cx="0" cy="0"/>
        </a:xfrm>
      </p:grpSpPr>
      <p:sp>
        <p:nvSpPr>
          <p:cNvPr id="3046" name="Google Shape;3046;g8527af0ceb_1_751"/>
          <p:cNvSpPr>
            <a:spLocks noGrp="1"/>
          </p:cNvSpPr>
          <p:nvPr>
            <p:ph type="pic" idx="2"/>
          </p:nvPr>
        </p:nvSpPr>
        <p:spPr>
          <a:xfrm>
            <a:off x="1" y="0"/>
            <a:ext cx="5964000" cy="6879600"/>
          </a:xfrm>
          <a:prstGeom prst="rect">
            <a:avLst/>
          </a:prstGeom>
          <a:solidFill>
            <a:schemeClr val="dk1">
              <a:alpha val="9800"/>
            </a:schemeClr>
          </a:solidFill>
          <a:ln>
            <a:noFill/>
          </a:ln>
        </p:spPr>
        <p:txBody>
          <a:bodyPr spcFirstLastPara="1" wrap="square" lIns="0" tIns="0" rIns="0" bIns="0" anchor="ctr" anchorCtr="0">
            <a:noAutofit/>
          </a:bodyPr>
          <a:lstStyle>
            <a:lvl1pPr marR="0" lvl="0" algn="ctr" rtl="0">
              <a:lnSpc>
                <a:spcPct val="110000"/>
              </a:lnSpc>
              <a:spcBef>
                <a:spcPts val="400"/>
              </a:spcBef>
              <a:spcAft>
                <a:spcPts val="0"/>
              </a:spcAft>
              <a:buClr>
                <a:srgbClr val="F70656"/>
              </a:buClr>
              <a:buSzPts val="2000"/>
              <a:buFont typeface="Arial"/>
              <a:buNone/>
              <a:defRPr sz="2000" b="0" i="0" u="none" strike="noStrike" cap="none">
                <a:solidFill>
                  <a:schemeClr val="lt1"/>
                </a:solidFill>
                <a:latin typeface="Calibri"/>
                <a:ea typeface="Calibri"/>
                <a:cs typeface="Calibri"/>
                <a:sym typeface="Calibri"/>
              </a:defRPr>
            </a:lvl1pPr>
            <a:lvl2pPr marR="0" lvl="1" algn="l" rtl="0">
              <a:lnSpc>
                <a:spcPct val="110000"/>
              </a:lnSpc>
              <a:spcBef>
                <a:spcPts val="600"/>
              </a:spcBef>
              <a:spcAft>
                <a:spcPts val="0"/>
              </a:spcAft>
              <a:buClr>
                <a:srgbClr val="F70656"/>
              </a:buClr>
              <a:buSzPts val="2000"/>
              <a:buFont typeface="Arial"/>
              <a:buChar char="•"/>
              <a:defRPr sz="2000" b="0" i="0" u="none" strike="noStrike" cap="none">
                <a:solidFill>
                  <a:schemeClr val="dk1"/>
                </a:solidFill>
                <a:latin typeface="Calibri"/>
                <a:ea typeface="Calibri"/>
                <a:cs typeface="Calibri"/>
                <a:sym typeface="Calibri"/>
              </a:defRPr>
            </a:lvl2pPr>
            <a:lvl3pPr marR="0" lvl="2"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3pPr>
            <a:lvl4pPr marR="0" lvl="3"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5pPr>
            <a:lvl6pPr marR="0" lvl="5"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6pPr>
            <a:lvl7pPr marR="0" lvl="6"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7pPr>
            <a:lvl8pPr marR="0" lvl="7"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8pPr>
            <a:lvl9pPr marR="0" lvl="8"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47" name="Google Shape;3047;g8527af0ceb_1_751"/>
          <p:cNvSpPr/>
          <p:nvPr/>
        </p:nvSpPr>
        <p:spPr>
          <a:xfrm>
            <a:off x="5963920" y="0"/>
            <a:ext cx="6228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48" name="Google Shape;3048;g8527af0ceb_1_751"/>
          <p:cNvSpPr txBox="1">
            <a:spLocks noGrp="1"/>
          </p:cNvSpPr>
          <p:nvPr>
            <p:ph type="title"/>
          </p:nvPr>
        </p:nvSpPr>
        <p:spPr>
          <a:xfrm>
            <a:off x="6336792" y="587361"/>
            <a:ext cx="53493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49" name="Google Shape;3049;g8527af0ceb_1_751"/>
          <p:cNvSpPr txBox="1">
            <a:spLocks noGrp="1"/>
          </p:cNvSpPr>
          <p:nvPr>
            <p:ph type="body" idx="1"/>
          </p:nvPr>
        </p:nvSpPr>
        <p:spPr>
          <a:xfrm>
            <a:off x="6336792" y="1929384"/>
            <a:ext cx="53493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Font typeface="Arial"/>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50" name="Google Shape;3050;g8527af0ceb_1_751"/>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lt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51" name="Google Shape;3051;g8527af0ceb_1_751"/>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lt1"/>
                </a:solidFill>
                <a:latin typeface="Calibri"/>
                <a:ea typeface="Calibri"/>
                <a:cs typeface="Calibri"/>
                <a:sym typeface="Calibri"/>
              </a:defRPr>
            </a:lvl1pPr>
            <a:lvl2pPr marL="0" lvl="1" indent="0" algn="l" rtl="0">
              <a:spcBef>
                <a:spcPts val="0"/>
              </a:spcBef>
              <a:buNone/>
              <a:defRPr sz="800">
                <a:solidFill>
                  <a:schemeClr val="lt1"/>
                </a:solidFill>
                <a:latin typeface="Calibri"/>
                <a:ea typeface="Calibri"/>
                <a:cs typeface="Calibri"/>
                <a:sym typeface="Calibri"/>
              </a:defRPr>
            </a:lvl2pPr>
            <a:lvl3pPr marL="0" lvl="2" indent="0" algn="l" rtl="0">
              <a:spcBef>
                <a:spcPts val="0"/>
              </a:spcBef>
              <a:buNone/>
              <a:defRPr sz="800">
                <a:solidFill>
                  <a:schemeClr val="lt1"/>
                </a:solidFill>
                <a:latin typeface="Calibri"/>
                <a:ea typeface="Calibri"/>
                <a:cs typeface="Calibri"/>
                <a:sym typeface="Calibri"/>
              </a:defRPr>
            </a:lvl3pPr>
            <a:lvl4pPr marL="0" lvl="3" indent="0" algn="l" rtl="0">
              <a:spcBef>
                <a:spcPts val="0"/>
              </a:spcBef>
              <a:buNone/>
              <a:defRPr sz="800">
                <a:solidFill>
                  <a:schemeClr val="lt1"/>
                </a:solidFill>
                <a:latin typeface="Calibri"/>
                <a:ea typeface="Calibri"/>
                <a:cs typeface="Calibri"/>
                <a:sym typeface="Calibri"/>
              </a:defRPr>
            </a:lvl4pPr>
            <a:lvl5pPr marL="0" lvl="4" indent="0" algn="l" rtl="0">
              <a:spcBef>
                <a:spcPts val="0"/>
              </a:spcBef>
              <a:buNone/>
              <a:defRPr sz="800">
                <a:solidFill>
                  <a:schemeClr val="lt1"/>
                </a:solidFill>
                <a:latin typeface="Calibri"/>
                <a:ea typeface="Calibri"/>
                <a:cs typeface="Calibri"/>
                <a:sym typeface="Calibri"/>
              </a:defRPr>
            </a:lvl5pPr>
            <a:lvl6pPr marL="0" lvl="5" indent="0" algn="l" rtl="0">
              <a:spcBef>
                <a:spcPts val="0"/>
              </a:spcBef>
              <a:buNone/>
              <a:defRPr sz="800">
                <a:solidFill>
                  <a:schemeClr val="lt1"/>
                </a:solidFill>
                <a:latin typeface="Calibri"/>
                <a:ea typeface="Calibri"/>
                <a:cs typeface="Calibri"/>
                <a:sym typeface="Calibri"/>
              </a:defRPr>
            </a:lvl6pPr>
            <a:lvl7pPr marL="0" lvl="6" indent="0" algn="l" rtl="0">
              <a:spcBef>
                <a:spcPts val="0"/>
              </a:spcBef>
              <a:buNone/>
              <a:defRPr sz="800">
                <a:solidFill>
                  <a:schemeClr val="lt1"/>
                </a:solidFill>
                <a:latin typeface="Calibri"/>
                <a:ea typeface="Calibri"/>
                <a:cs typeface="Calibri"/>
                <a:sym typeface="Calibri"/>
              </a:defRPr>
            </a:lvl7pPr>
            <a:lvl8pPr marL="0" lvl="7" indent="0" algn="l" rtl="0">
              <a:spcBef>
                <a:spcPts val="0"/>
              </a:spcBef>
              <a:buNone/>
              <a:defRPr sz="800">
                <a:solidFill>
                  <a:schemeClr val="lt1"/>
                </a:solidFill>
                <a:latin typeface="Calibri"/>
                <a:ea typeface="Calibri"/>
                <a:cs typeface="Calibri"/>
                <a:sym typeface="Calibri"/>
              </a:defRPr>
            </a:lvl8pPr>
            <a:lvl9pPr marL="0" lvl="8" indent="0" algn="l" rtl="0">
              <a:spcBef>
                <a:spcPts val="0"/>
              </a:spcBef>
              <a:buNone/>
              <a:defRPr sz="8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cxnSp>
        <p:nvCxnSpPr>
          <p:cNvPr id="3052" name="Google Shape;3052;g8527af0ceb_1_751"/>
          <p:cNvCxnSpPr/>
          <p:nvPr/>
        </p:nvCxnSpPr>
        <p:spPr>
          <a:xfrm rot="10800000">
            <a:off x="6373368" y="452090"/>
            <a:ext cx="914400" cy="0"/>
          </a:xfrm>
          <a:prstGeom prst="straightConnector1">
            <a:avLst/>
          </a:prstGeom>
          <a:noFill/>
          <a:ln w="28575" cap="flat" cmpd="sng">
            <a:solidFill>
              <a:schemeClr val="accent3"/>
            </a:solidFill>
            <a:prstDash val="solid"/>
            <a:miter lim="800000"/>
            <a:headEnd type="none" w="sm" len="sm"/>
            <a:tailEnd type="none" w="sm" len="sm"/>
          </a:ln>
        </p:spPr>
      </p:cxnSp>
      <p:sp>
        <p:nvSpPr>
          <p:cNvPr id="3053" name="Google Shape;3053;g8527af0ceb_1_751"/>
          <p:cNvSpPr txBox="1"/>
          <p:nvPr/>
        </p:nvSpPr>
        <p:spPr>
          <a:xfrm>
            <a:off x="0" y="6957236"/>
            <a:ext cx="5976300" cy="7080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a:solidFill>
                  <a:srgbClr val="262626"/>
                </a:solidFill>
                <a:latin typeface="Calibri"/>
                <a:ea typeface="Calibri"/>
                <a:cs typeface="Calibri"/>
                <a:sym typeface="Calibri"/>
              </a:rPr>
              <a:t>Adding an image to the rectangular frame (recommended):</a:t>
            </a:r>
            <a:endParaRPr/>
          </a:p>
          <a:p>
            <a:pPr marL="0" marR="0" lvl="0" indent="0" algn="l" rtl="0">
              <a:spcBef>
                <a:spcPts val="0"/>
              </a:spcBef>
              <a:spcAft>
                <a:spcPts val="0"/>
              </a:spcAft>
              <a:buNone/>
            </a:pPr>
            <a:r>
              <a:rPr lang="en-GB" sz="1000">
                <a:solidFill>
                  <a:srgbClr val="7F7F7F"/>
                </a:solidFill>
                <a:latin typeface="Calibri"/>
                <a:ea typeface="Calibri"/>
                <a:cs typeface="Calibri"/>
                <a:sym typeface="Calibri"/>
              </a:rPr>
              <a:t>Prior to starting, please browse our image library </a:t>
            </a:r>
            <a:r>
              <a:rPr lang="en-GB" sz="1000" b="1">
                <a:solidFill>
                  <a:srgbClr val="7F7F7F"/>
                </a:solidFill>
                <a:latin typeface="Calibri"/>
                <a:ea typeface="Calibri"/>
                <a:cs typeface="Calibri"/>
                <a:sym typeface="Calibri"/>
              </a:rPr>
              <a:t>https://avevaimages.thirdlight.com/ </a:t>
            </a:r>
            <a:r>
              <a:rPr lang="en-GB" sz="1000">
                <a:solidFill>
                  <a:srgbClr val="7F7F7F"/>
                </a:solidFill>
                <a:latin typeface="Calibri"/>
                <a:ea typeface="Calibri"/>
                <a:cs typeface="Calibri"/>
                <a:sym typeface="Calibri"/>
              </a:rPr>
              <a:t>and download some image options. (We recommend either a “Micro” view image or a People image, available via folders of the same names in the image library.) </a:t>
            </a:r>
            <a:r>
              <a:rPr lang="en-GB" sz="1000" b="0">
                <a:solidFill>
                  <a:srgbClr val="262626"/>
                </a:solidFill>
                <a:latin typeface="Calibri"/>
                <a:ea typeface="Calibri"/>
                <a:cs typeface="Calibri"/>
                <a:sym typeface="Calibri"/>
              </a:rPr>
              <a:t>Click the image icon to insert image, then Send to Back. </a:t>
            </a:r>
            <a:endParaRPr/>
          </a:p>
        </p:txBody>
      </p:sp>
      <p:sp>
        <p:nvSpPr>
          <p:cNvPr id="3054" name="Google Shape;3054;g8527af0ceb_1_751"/>
          <p:cNvSpPr txBox="1">
            <a:spLocks noGrp="1"/>
          </p:cNvSpPr>
          <p:nvPr>
            <p:ph type="body" idx="3"/>
          </p:nvPr>
        </p:nvSpPr>
        <p:spPr>
          <a:xfrm>
            <a:off x="6336792" y="1426463"/>
            <a:ext cx="53493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grpSp>
        <p:nvGrpSpPr>
          <p:cNvPr id="3055" name="Google Shape;3055;g8527af0ceb_1_751"/>
          <p:cNvGrpSpPr/>
          <p:nvPr/>
        </p:nvGrpSpPr>
        <p:grpSpPr>
          <a:xfrm>
            <a:off x="10539492" y="6305176"/>
            <a:ext cx="1149822" cy="267685"/>
            <a:chOff x="3618" y="2108"/>
            <a:chExt cx="589" cy="137"/>
          </a:xfrm>
        </p:grpSpPr>
        <p:sp>
          <p:nvSpPr>
            <p:cNvPr id="3056" name="Google Shape;3056;g8527af0ceb_1_751"/>
            <p:cNvSpPr/>
            <p:nvPr/>
          </p:nvSpPr>
          <p:spPr>
            <a:xfrm>
              <a:off x="3878" y="2226"/>
              <a:ext cx="89" cy="19"/>
            </a:xfrm>
            <a:custGeom>
              <a:avLst/>
              <a:gdLst/>
              <a:ahLst/>
              <a:cxnLst/>
              <a:rect l="l" t="t" r="r" b="b"/>
              <a:pathLst>
                <a:path w="93" h="20" extrusionOk="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57" name="Google Shape;3057;g8527af0ceb_1_751"/>
            <p:cNvSpPr/>
            <p:nvPr/>
          </p:nvSpPr>
          <p:spPr>
            <a:xfrm>
              <a:off x="3878" y="2167"/>
              <a:ext cx="89" cy="20"/>
            </a:xfrm>
            <a:custGeom>
              <a:avLst/>
              <a:gdLst/>
              <a:ahLst/>
              <a:cxnLst/>
              <a:rect l="l" t="t" r="r" b="b"/>
              <a:pathLst>
                <a:path w="93" h="20" extrusionOk="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58" name="Google Shape;3058;g8527af0ceb_1_751"/>
            <p:cNvSpPr/>
            <p:nvPr/>
          </p:nvSpPr>
          <p:spPr>
            <a:xfrm>
              <a:off x="3878" y="2109"/>
              <a:ext cx="89" cy="19"/>
            </a:xfrm>
            <a:custGeom>
              <a:avLst/>
              <a:gdLst/>
              <a:ahLst/>
              <a:cxnLst/>
              <a:rect l="l" t="t" r="r" b="b"/>
              <a:pathLst>
                <a:path w="93" h="20" extrusionOk="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59" name="Google Shape;3059;g8527af0ceb_1_751"/>
            <p:cNvSpPr/>
            <p:nvPr/>
          </p:nvSpPr>
          <p:spPr>
            <a:xfrm>
              <a:off x="3741" y="2109"/>
              <a:ext cx="117" cy="136"/>
            </a:xfrm>
            <a:custGeom>
              <a:avLst/>
              <a:gdLst/>
              <a:ahLst/>
              <a:cxnLst/>
              <a:rect l="l" t="t" r="r" b="b"/>
              <a:pathLst>
                <a:path w="122" h="140" extrusionOk="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60" name="Google Shape;3060;g8527af0ceb_1_751"/>
            <p:cNvSpPr/>
            <p:nvPr/>
          </p:nvSpPr>
          <p:spPr>
            <a:xfrm>
              <a:off x="3618" y="2108"/>
              <a:ext cx="136" cy="137"/>
            </a:xfrm>
            <a:custGeom>
              <a:avLst/>
              <a:gdLst/>
              <a:ahLst/>
              <a:cxnLst/>
              <a:rect l="l" t="t" r="r" b="b"/>
              <a:pathLst>
                <a:path w="142" h="141" extrusionOk="0">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61" name="Google Shape;3061;g8527af0ceb_1_751"/>
            <p:cNvSpPr/>
            <p:nvPr/>
          </p:nvSpPr>
          <p:spPr>
            <a:xfrm>
              <a:off x="3986" y="2109"/>
              <a:ext cx="117" cy="136"/>
            </a:xfrm>
            <a:custGeom>
              <a:avLst/>
              <a:gdLst/>
              <a:ahLst/>
              <a:cxnLst/>
              <a:rect l="l" t="t" r="r" b="b"/>
              <a:pathLst>
                <a:path w="122" h="140" extrusionOk="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62" name="Google Shape;3062;g8527af0ceb_1_751"/>
            <p:cNvSpPr/>
            <p:nvPr/>
          </p:nvSpPr>
          <p:spPr>
            <a:xfrm>
              <a:off x="4090" y="2108"/>
              <a:ext cx="117" cy="137"/>
            </a:xfrm>
            <a:custGeom>
              <a:avLst/>
              <a:gdLst/>
              <a:ahLst/>
              <a:cxnLst/>
              <a:rect l="l" t="t" r="r" b="b"/>
              <a:pathLst>
                <a:path w="122" h="141" extrusionOk="0">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63" name="Google Shape;3063;g8527af0ceb_1_751"/>
            <p:cNvSpPr/>
            <p:nvPr/>
          </p:nvSpPr>
          <p:spPr>
            <a:xfrm>
              <a:off x="4184" y="2109"/>
              <a:ext cx="19" cy="10"/>
            </a:xfrm>
            <a:custGeom>
              <a:avLst/>
              <a:gdLst/>
              <a:ahLst/>
              <a:cxnLst/>
              <a:rect l="l" t="t" r="r" b="b"/>
              <a:pathLst>
                <a:path w="19" h="10" extrusionOk="0">
                  <a:moveTo>
                    <a:pt x="17" y="0"/>
                  </a:moveTo>
                  <a:lnTo>
                    <a:pt x="19" y="0"/>
                  </a:lnTo>
                  <a:lnTo>
                    <a:pt x="19" y="10"/>
                  </a:lnTo>
                  <a:lnTo>
                    <a:pt x="17" y="10"/>
                  </a:lnTo>
                  <a:lnTo>
                    <a:pt x="17" y="4"/>
                  </a:lnTo>
                  <a:lnTo>
                    <a:pt x="15" y="8"/>
                  </a:lnTo>
                  <a:lnTo>
                    <a:pt x="13" y="8"/>
                  </a:lnTo>
                  <a:lnTo>
                    <a:pt x="11" y="4"/>
                  </a:lnTo>
                  <a:lnTo>
                    <a:pt x="11" y="10"/>
                  </a:lnTo>
                  <a:lnTo>
                    <a:pt x="10" y="10"/>
                  </a:lnTo>
                  <a:lnTo>
                    <a:pt x="10" y="0"/>
                  </a:lnTo>
                  <a:lnTo>
                    <a:pt x="11" y="0"/>
                  </a:lnTo>
                  <a:lnTo>
                    <a:pt x="14" y="6"/>
                  </a:lnTo>
                  <a:lnTo>
                    <a:pt x="17" y="0"/>
                  </a:lnTo>
                  <a:close/>
                  <a:moveTo>
                    <a:pt x="0" y="2"/>
                  </a:moveTo>
                  <a:lnTo>
                    <a:pt x="0" y="0"/>
                  </a:lnTo>
                  <a:lnTo>
                    <a:pt x="9" y="0"/>
                  </a:lnTo>
                  <a:lnTo>
                    <a:pt x="9" y="2"/>
                  </a:lnTo>
                  <a:lnTo>
                    <a:pt x="5" y="2"/>
                  </a:lnTo>
                  <a:lnTo>
                    <a:pt x="5" y="10"/>
                  </a:lnTo>
                  <a:lnTo>
                    <a:pt x="3" y="10"/>
                  </a:lnTo>
                  <a:lnTo>
                    <a:pt x="3" y="2"/>
                  </a:lnTo>
                  <a:lnTo>
                    <a:pt x="0" y="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3109846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 Column bullets">
  <p:cSld name="2 Column bullets">
    <p:spTree>
      <p:nvGrpSpPr>
        <p:cNvPr id="1" name="Shape 3064"/>
        <p:cNvGrpSpPr/>
        <p:nvPr/>
      </p:nvGrpSpPr>
      <p:grpSpPr>
        <a:xfrm>
          <a:off x="0" y="0"/>
          <a:ext cx="0" cy="0"/>
          <a:chOff x="0" y="0"/>
          <a:chExt cx="0" cy="0"/>
        </a:xfrm>
      </p:grpSpPr>
      <p:sp>
        <p:nvSpPr>
          <p:cNvPr id="3065" name="Google Shape;3065;g8527af0ceb_1_770"/>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66" name="Google Shape;3066;g8527af0ceb_1_770"/>
          <p:cNvSpPr txBox="1">
            <a:spLocks noGrp="1"/>
          </p:cNvSpPr>
          <p:nvPr>
            <p:ph type="body" idx="1"/>
          </p:nvPr>
        </p:nvSpPr>
        <p:spPr>
          <a:xfrm>
            <a:off x="504000" y="1929384"/>
            <a:ext cx="53493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Font typeface="Arial"/>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67" name="Google Shape;3067;g8527af0ceb_1_770"/>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68" name="Google Shape;3068;g8527af0ceb_1_770"/>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069" name="Google Shape;3069;g8527af0ceb_1_770"/>
          <p:cNvSpPr txBox="1">
            <a:spLocks noGrp="1"/>
          </p:cNvSpPr>
          <p:nvPr>
            <p:ph type="body" idx="2"/>
          </p:nvPr>
        </p:nvSpPr>
        <p:spPr>
          <a:xfrm>
            <a:off x="6336810" y="1929384"/>
            <a:ext cx="53523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70" name="Google Shape;3070;g8527af0ceb_1_770"/>
          <p:cNvSpPr txBox="1">
            <a:spLocks noGrp="1"/>
          </p:cNvSpPr>
          <p:nvPr>
            <p:ph type="body" idx="3"/>
          </p:nvPr>
        </p:nvSpPr>
        <p:spPr>
          <a:xfrm>
            <a:off x="504000" y="1426463"/>
            <a:ext cx="111831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3071" name="Google Shape;3071;g8527af0ceb_1_770"/>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373003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B049C-FEF8-44B1-B500-EE2B0BAEDB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A2D1BD-FD27-4816-91CB-21BFB1B18F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A0AB97-0C7A-4DB4-943D-20345ED0A173}"/>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5" name="Footer Placeholder 4">
            <a:extLst>
              <a:ext uri="{FF2B5EF4-FFF2-40B4-BE49-F238E27FC236}">
                <a16:creationId xmlns:a16="http://schemas.microsoft.com/office/drawing/2014/main" id="{B28553BB-5EAA-449D-9BE3-EC3057874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95960E-BEBB-45F5-9D6E-FFD5CF2CA334}"/>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2143597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3 Column bullets">
  <p:cSld name="3 Column bullets">
    <p:spTree>
      <p:nvGrpSpPr>
        <p:cNvPr id="1" name="Shape 3072"/>
        <p:cNvGrpSpPr/>
        <p:nvPr/>
      </p:nvGrpSpPr>
      <p:grpSpPr>
        <a:xfrm>
          <a:off x="0" y="0"/>
          <a:ext cx="0" cy="0"/>
          <a:chOff x="0" y="0"/>
          <a:chExt cx="0" cy="0"/>
        </a:xfrm>
      </p:grpSpPr>
      <p:sp>
        <p:nvSpPr>
          <p:cNvPr id="3073" name="Google Shape;3073;g8527af0ceb_1_778"/>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74" name="Google Shape;3074;g8527af0ceb_1_778"/>
          <p:cNvSpPr txBox="1">
            <a:spLocks noGrp="1"/>
          </p:cNvSpPr>
          <p:nvPr>
            <p:ph type="body" idx="1"/>
          </p:nvPr>
        </p:nvSpPr>
        <p:spPr>
          <a:xfrm>
            <a:off x="504000" y="1929384"/>
            <a:ext cx="35601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Font typeface="Arial"/>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75" name="Google Shape;3075;g8527af0ceb_1_778"/>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76" name="Google Shape;3076;g8527af0ceb_1_778"/>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077" name="Google Shape;3077;g8527af0ceb_1_778"/>
          <p:cNvSpPr txBox="1">
            <a:spLocks noGrp="1"/>
          </p:cNvSpPr>
          <p:nvPr>
            <p:ph type="body" idx="2"/>
          </p:nvPr>
        </p:nvSpPr>
        <p:spPr>
          <a:xfrm>
            <a:off x="4315460" y="1929384"/>
            <a:ext cx="35610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78" name="Google Shape;3078;g8527af0ceb_1_778"/>
          <p:cNvSpPr txBox="1">
            <a:spLocks noGrp="1"/>
          </p:cNvSpPr>
          <p:nvPr>
            <p:ph type="body" idx="3"/>
          </p:nvPr>
        </p:nvSpPr>
        <p:spPr>
          <a:xfrm>
            <a:off x="8128000" y="1929384"/>
            <a:ext cx="35610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79" name="Google Shape;3079;g8527af0ceb_1_778"/>
          <p:cNvSpPr txBox="1">
            <a:spLocks noGrp="1"/>
          </p:cNvSpPr>
          <p:nvPr>
            <p:ph type="body" idx="4"/>
          </p:nvPr>
        </p:nvSpPr>
        <p:spPr>
          <a:xfrm>
            <a:off x="504000" y="1426463"/>
            <a:ext cx="111831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3080" name="Google Shape;3080;g8527af0ceb_1_778"/>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1419629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hart ">
  <p:cSld name="Content with chart ">
    <p:spTree>
      <p:nvGrpSpPr>
        <p:cNvPr id="1" name="Shape 3081"/>
        <p:cNvGrpSpPr/>
        <p:nvPr/>
      </p:nvGrpSpPr>
      <p:grpSpPr>
        <a:xfrm>
          <a:off x="0" y="0"/>
          <a:ext cx="0" cy="0"/>
          <a:chOff x="0" y="0"/>
          <a:chExt cx="0" cy="0"/>
        </a:xfrm>
      </p:grpSpPr>
      <p:sp>
        <p:nvSpPr>
          <p:cNvPr id="3082" name="Google Shape;3082;g8527af0ceb_1_787"/>
          <p:cNvSpPr txBox="1">
            <a:spLocks noGrp="1"/>
          </p:cNvSpPr>
          <p:nvPr>
            <p:ph type="body" idx="1"/>
          </p:nvPr>
        </p:nvSpPr>
        <p:spPr>
          <a:xfrm>
            <a:off x="8253728" y="1929384"/>
            <a:ext cx="3429000" cy="1080000"/>
          </a:xfrm>
          <a:prstGeom prst="rect">
            <a:avLst/>
          </a:prstGeom>
          <a:noFill/>
          <a:ln>
            <a:noFill/>
          </a:ln>
        </p:spPr>
        <p:txBody>
          <a:bodyPr spcFirstLastPara="1" wrap="square" lIns="0" tIns="0" rIns="0" bIns="0" anchor="t" anchorCtr="0">
            <a:noAutofit/>
          </a:bodyPr>
          <a:lstStyle>
            <a:lvl1pPr marL="457200" lvl="0" indent="-228600" algn="l" rtl="0">
              <a:lnSpc>
                <a:spcPct val="160000"/>
              </a:lnSpc>
              <a:spcBef>
                <a:spcPts val="400"/>
              </a:spcBef>
              <a:spcAft>
                <a:spcPts val="0"/>
              </a:spcAft>
              <a:buSzPts val="2000"/>
              <a:buNone/>
              <a:defRPr sz="2000" b="0" cap="none">
                <a:solidFill>
                  <a:schemeClr val="accent1"/>
                </a:solidFill>
                <a:latin typeface="Calibri"/>
                <a:ea typeface="Calibri"/>
                <a:cs typeface="Calibri"/>
                <a:sym typeface="Calibri"/>
              </a:defRPr>
            </a:lvl1pPr>
            <a:lvl2pPr marL="914400" lvl="1" indent="-228600" algn="l" rtl="0">
              <a:lnSpc>
                <a:spcPct val="133333"/>
              </a:lnSpc>
              <a:spcBef>
                <a:spcPts val="0"/>
              </a:spcBef>
              <a:spcAft>
                <a:spcPts val="0"/>
              </a:spcAft>
              <a:buSzPts val="1800"/>
              <a:buNone/>
              <a:defRPr sz="1800" b="0" cap="none">
                <a:solidFill>
                  <a:schemeClr val="dk1"/>
                </a:solidFill>
                <a:latin typeface="Calibri"/>
                <a:ea typeface="Calibri"/>
                <a:cs typeface="Calibri"/>
                <a:sym typeface="Calibri"/>
              </a:defRPr>
            </a:lvl2pPr>
            <a:lvl3pPr marL="1371600" lvl="2" indent="-228600" algn="l" rtl="0">
              <a:lnSpc>
                <a:spcPct val="150000"/>
              </a:lnSpc>
              <a:spcBef>
                <a:spcPts val="0"/>
              </a:spcBef>
              <a:spcAft>
                <a:spcPts val="0"/>
              </a:spcAft>
              <a:buSzPts val="1600"/>
              <a:buNone/>
              <a:defRPr sz="1600">
                <a:solidFill>
                  <a:schemeClr val="dk1"/>
                </a:solidFill>
                <a:latin typeface="Calibri"/>
                <a:ea typeface="Calibri"/>
                <a:cs typeface="Calibri"/>
                <a:sym typeface="Calibri"/>
              </a:defRPr>
            </a:lvl3pPr>
            <a:lvl4pPr marL="1828800" lvl="3" indent="-342900" algn="l" rtl="0">
              <a:lnSpc>
                <a:spcPct val="110000"/>
              </a:lnSpc>
              <a:spcBef>
                <a:spcPts val="4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83" name="Google Shape;3083;g8527af0ceb_1_787"/>
          <p:cNvSpPr txBox="1">
            <a:spLocks noGrp="1"/>
          </p:cNvSpPr>
          <p:nvPr>
            <p:ph type="body" idx="2"/>
          </p:nvPr>
        </p:nvSpPr>
        <p:spPr>
          <a:xfrm>
            <a:off x="8253728" y="3337560"/>
            <a:ext cx="3429000" cy="1080000"/>
          </a:xfrm>
          <a:prstGeom prst="rect">
            <a:avLst/>
          </a:prstGeom>
          <a:noFill/>
          <a:ln>
            <a:noFill/>
          </a:ln>
        </p:spPr>
        <p:txBody>
          <a:bodyPr spcFirstLastPara="1" wrap="square" lIns="0" tIns="0" rIns="0" bIns="0" anchor="t" anchorCtr="0">
            <a:noAutofit/>
          </a:bodyPr>
          <a:lstStyle>
            <a:lvl1pPr marL="457200" lvl="0" indent="-228600" algn="l" rtl="0">
              <a:lnSpc>
                <a:spcPct val="160000"/>
              </a:lnSpc>
              <a:spcBef>
                <a:spcPts val="400"/>
              </a:spcBef>
              <a:spcAft>
                <a:spcPts val="0"/>
              </a:spcAft>
              <a:buSzPts val="2000"/>
              <a:buNone/>
              <a:defRPr sz="2000" b="0" cap="none">
                <a:solidFill>
                  <a:schemeClr val="accent1"/>
                </a:solidFill>
                <a:latin typeface="Calibri"/>
                <a:ea typeface="Calibri"/>
                <a:cs typeface="Calibri"/>
                <a:sym typeface="Calibri"/>
              </a:defRPr>
            </a:lvl1pPr>
            <a:lvl2pPr marL="914400" lvl="1" indent="-228600" algn="l" rtl="0">
              <a:lnSpc>
                <a:spcPct val="133333"/>
              </a:lnSpc>
              <a:spcBef>
                <a:spcPts val="0"/>
              </a:spcBef>
              <a:spcAft>
                <a:spcPts val="0"/>
              </a:spcAft>
              <a:buSzPts val="1800"/>
              <a:buNone/>
              <a:defRPr sz="1800" b="0" cap="none">
                <a:solidFill>
                  <a:schemeClr val="dk1"/>
                </a:solidFill>
                <a:latin typeface="Calibri"/>
                <a:ea typeface="Calibri"/>
                <a:cs typeface="Calibri"/>
                <a:sym typeface="Calibri"/>
              </a:defRPr>
            </a:lvl2pPr>
            <a:lvl3pPr marL="1371600" lvl="2" indent="-228600" algn="l" rtl="0">
              <a:lnSpc>
                <a:spcPct val="150000"/>
              </a:lnSpc>
              <a:spcBef>
                <a:spcPts val="0"/>
              </a:spcBef>
              <a:spcAft>
                <a:spcPts val="0"/>
              </a:spcAft>
              <a:buSzPts val="1600"/>
              <a:buNone/>
              <a:defRPr sz="1600">
                <a:solidFill>
                  <a:schemeClr val="dk1"/>
                </a:solidFill>
                <a:latin typeface="Calibri"/>
                <a:ea typeface="Calibri"/>
                <a:cs typeface="Calibri"/>
                <a:sym typeface="Calibri"/>
              </a:defRPr>
            </a:lvl3pPr>
            <a:lvl4pPr marL="1828800" lvl="3" indent="-342900" algn="l" rtl="0">
              <a:lnSpc>
                <a:spcPct val="110000"/>
              </a:lnSpc>
              <a:spcBef>
                <a:spcPts val="4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84" name="Google Shape;3084;g8527af0ceb_1_787"/>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85" name="Google Shape;3085;g8527af0ceb_1_787"/>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86" name="Google Shape;3086;g8527af0ceb_1_787"/>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087" name="Google Shape;3087;g8527af0ceb_1_787"/>
          <p:cNvSpPr txBox="1">
            <a:spLocks noGrp="1"/>
          </p:cNvSpPr>
          <p:nvPr>
            <p:ph type="body" idx="3"/>
          </p:nvPr>
        </p:nvSpPr>
        <p:spPr>
          <a:xfrm>
            <a:off x="504000" y="1426463"/>
            <a:ext cx="111831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3088" name="Google Shape;3088;g8527af0ceb_1_787"/>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
        <p:nvSpPr>
          <p:cNvPr id="3089" name="Google Shape;3089;g8527af0ceb_1_787"/>
          <p:cNvSpPr txBox="1">
            <a:spLocks noGrp="1"/>
          </p:cNvSpPr>
          <p:nvPr>
            <p:ph type="body" idx="4"/>
          </p:nvPr>
        </p:nvSpPr>
        <p:spPr>
          <a:xfrm>
            <a:off x="504000" y="1929383"/>
            <a:ext cx="7372500" cy="4100400"/>
          </a:xfrm>
          <a:prstGeom prst="rect">
            <a:avLst/>
          </a:prstGeom>
          <a:noFill/>
          <a:ln>
            <a:noFill/>
          </a:ln>
        </p:spPr>
        <p:txBody>
          <a:bodyPr spcFirstLastPara="1" wrap="square" lIns="0" tIns="0" rIns="0" bIns="0" anchor="ctr" anchorCtr="0">
            <a:noAutofit/>
          </a:bodyPr>
          <a:lstStyle>
            <a:lvl1pPr marL="457200" lvl="0" indent="-228600" algn="ctr" rtl="0">
              <a:lnSpc>
                <a:spcPct val="110000"/>
              </a:lnSpc>
              <a:spcBef>
                <a:spcPts val="400"/>
              </a:spcBef>
              <a:spcAft>
                <a:spcPts val="0"/>
              </a:spcAft>
              <a:buSzPts val="2300"/>
              <a:buFont typeface="Arial"/>
              <a:buNone/>
              <a:defRPr sz="2300">
                <a:solidFill>
                  <a:schemeClr val="dk1"/>
                </a:solidFill>
                <a:latin typeface="Calibri"/>
                <a:ea typeface="Calibri"/>
                <a:cs typeface="Calibri"/>
                <a:sym typeface="Calibri"/>
              </a:defRPr>
            </a:lvl1pPr>
            <a:lvl2pPr marL="914400" lvl="1" indent="-342900" algn="l" rtl="0">
              <a:lnSpc>
                <a:spcPct val="110000"/>
              </a:lnSpc>
              <a:spcBef>
                <a:spcPts val="6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658682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chart on right">
  <p:cSld name="Content with chart on right">
    <p:spTree>
      <p:nvGrpSpPr>
        <p:cNvPr id="1" name="Shape 3090"/>
        <p:cNvGrpSpPr/>
        <p:nvPr/>
      </p:nvGrpSpPr>
      <p:grpSpPr>
        <a:xfrm>
          <a:off x="0" y="0"/>
          <a:ext cx="0" cy="0"/>
          <a:chOff x="0" y="0"/>
          <a:chExt cx="0" cy="0"/>
        </a:xfrm>
      </p:grpSpPr>
      <p:sp>
        <p:nvSpPr>
          <p:cNvPr id="3091" name="Google Shape;3091;g8527af0ceb_1_796"/>
          <p:cNvSpPr txBox="1">
            <a:spLocks noGrp="1"/>
          </p:cNvSpPr>
          <p:nvPr>
            <p:ph type="body" idx="1"/>
          </p:nvPr>
        </p:nvSpPr>
        <p:spPr>
          <a:xfrm>
            <a:off x="509269" y="1929384"/>
            <a:ext cx="3429000" cy="1080000"/>
          </a:xfrm>
          <a:prstGeom prst="rect">
            <a:avLst/>
          </a:prstGeom>
          <a:noFill/>
          <a:ln>
            <a:noFill/>
          </a:ln>
        </p:spPr>
        <p:txBody>
          <a:bodyPr spcFirstLastPara="1" wrap="square" lIns="0" tIns="0" rIns="0" bIns="0" anchor="t" anchorCtr="0">
            <a:noAutofit/>
          </a:bodyPr>
          <a:lstStyle>
            <a:lvl1pPr marL="457200" lvl="0" indent="-228600" algn="l" rtl="0">
              <a:lnSpc>
                <a:spcPct val="160000"/>
              </a:lnSpc>
              <a:spcBef>
                <a:spcPts val="400"/>
              </a:spcBef>
              <a:spcAft>
                <a:spcPts val="0"/>
              </a:spcAft>
              <a:buSzPts val="2000"/>
              <a:buNone/>
              <a:defRPr sz="2000" b="0" cap="none">
                <a:solidFill>
                  <a:schemeClr val="accent1"/>
                </a:solidFill>
                <a:latin typeface="Calibri"/>
                <a:ea typeface="Calibri"/>
                <a:cs typeface="Calibri"/>
                <a:sym typeface="Calibri"/>
              </a:defRPr>
            </a:lvl1pPr>
            <a:lvl2pPr marL="914400" lvl="1" indent="-228600" algn="l" rtl="0">
              <a:lnSpc>
                <a:spcPct val="133333"/>
              </a:lnSpc>
              <a:spcBef>
                <a:spcPts val="0"/>
              </a:spcBef>
              <a:spcAft>
                <a:spcPts val="0"/>
              </a:spcAft>
              <a:buSzPts val="1800"/>
              <a:buNone/>
              <a:defRPr sz="1800" b="0" cap="none">
                <a:solidFill>
                  <a:schemeClr val="dk1"/>
                </a:solidFill>
                <a:latin typeface="Calibri"/>
                <a:ea typeface="Calibri"/>
                <a:cs typeface="Calibri"/>
                <a:sym typeface="Calibri"/>
              </a:defRPr>
            </a:lvl2pPr>
            <a:lvl3pPr marL="1371600" lvl="2" indent="-228600" algn="l" rtl="0">
              <a:lnSpc>
                <a:spcPct val="150000"/>
              </a:lnSpc>
              <a:spcBef>
                <a:spcPts val="0"/>
              </a:spcBef>
              <a:spcAft>
                <a:spcPts val="0"/>
              </a:spcAft>
              <a:buSzPts val="1600"/>
              <a:buNone/>
              <a:defRPr sz="1600">
                <a:solidFill>
                  <a:schemeClr val="dk1"/>
                </a:solidFill>
                <a:latin typeface="Calibri"/>
                <a:ea typeface="Calibri"/>
                <a:cs typeface="Calibri"/>
                <a:sym typeface="Calibri"/>
              </a:defRPr>
            </a:lvl3pPr>
            <a:lvl4pPr marL="1828800" lvl="3" indent="-342900" algn="l" rtl="0">
              <a:lnSpc>
                <a:spcPct val="110000"/>
              </a:lnSpc>
              <a:spcBef>
                <a:spcPts val="4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92" name="Google Shape;3092;g8527af0ceb_1_796"/>
          <p:cNvSpPr txBox="1">
            <a:spLocks noGrp="1"/>
          </p:cNvSpPr>
          <p:nvPr>
            <p:ph type="body" idx="2"/>
          </p:nvPr>
        </p:nvSpPr>
        <p:spPr>
          <a:xfrm>
            <a:off x="509269" y="3337560"/>
            <a:ext cx="3429000" cy="1080000"/>
          </a:xfrm>
          <a:prstGeom prst="rect">
            <a:avLst/>
          </a:prstGeom>
          <a:noFill/>
          <a:ln>
            <a:noFill/>
          </a:ln>
        </p:spPr>
        <p:txBody>
          <a:bodyPr spcFirstLastPara="1" wrap="square" lIns="0" tIns="0" rIns="0" bIns="0" anchor="t" anchorCtr="0">
            <a:noAutofit/>
          </a:bodyPr>
          <a:lstStyle>
            <a:lvl1pPr marL="457200" lvl="0" indent="-228600" algn="l" rtl="0">
              <a:lnSpc>
                <a:spcPct val="160000"/>
              </a:lnSpc>
              <a:spcBef>
                <a:spcPts val="400"/>
              </a:spcBef>
              <a:spcAft>
                <a:spcPts val="0"/>
              </a:spcAft>
              <a:buSzPts val="2000"/>
              <a:buNone/>
              <a:defRPr sz="2000" b="0" cap="none">
                <a:solidFill>
                  <a:schemeClr val="accent1"/>
                </a:solidFill>
                <a:latin typeface="Calibri"/>
                <a:ea typeface="Calibri"/>
                <a:cs typeface="Calibri"/>
                <a:sym typeface="Calibri"/>
              </a:defRPr>
            </a:lvl1pPr>
            <a:lvl2pPr marL="914400" lvl="1" indent="-228600" algn="l" rtl="0">
              <a:lnSpc>
                <a:spcPct val="133333"/>
              </a:lnSpc>
              <a:spcBef>
                <a:spcPts val="0"/>
              </a:spcBef>
              <a:spcAft>
                <a:spcPts val="0"/>
              </a:spcAft>
              <a:buSzPts val="1800"/>
              <a:buNone/>
              <a:defRPr sz="1800" b="0" cap="none">
                <a:solidFill>
                  <a:schemeClr val="dk1"/>
                </a:solidFill>
                <a:latin typeface="Calibri"/>
                <a:ea typeface="Calibri"/>
                <a:cs typeface="Calibri"/>
                <a:sym typeface="Calibri"/>
              </a:defRPr>
            </a:lvl2pPr>
            <a:lvl3pPr marL="1371600" lvl="2" indent="-228600" algn="l" rtl="0">
              <a:lnSpc>
                <a:spcPct val="150000"/>
              </a:lnSpc>
              <a:spcBef>
                <a:spcPts val="0"/>
              </a:spcBef>
              <a:spcAft>
                <a:spcPts val="0"/>
              </a:spcAft>
              <a:buSzPts val="1600"/>
              <a:buNone/>
              <a:defRPr sz="1600">
                <a:solidFill>
                  <a:schemeClr val="dk1"/>
                </a:solidFill>
                <a:latin typeface="Calibri"/>
                <a:ea typeface="Calibri"/>
                <a:cs typeface="Calibri"/>
                <a:sym typeface="Calibri"/>
              </a:defRPr>
            </a:lvl3pPr>
            <a:lvl4pPr marL="1828800" lvl="3" indent="-342900" algn="l" rtl="0">
              <a:lnSpc>
                <a:spcPct val="110000"/>
              </a:lnSpc>
              <a:spcBef>
                <a:spcPts val="4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093" name="Google Shape;3093;g8527af0ceb_1_796"/>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sz="3600"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94" name="Google Shape;3094;g8527af0ceb_1_796"/>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95" name="Google Shape;3095;g8527af0ceb_1_796"/>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096" name="Google Shape;3096;g8527af0ceb_1_796"/>
          <p:cNvSpPr txBox="1">
            <a:spLocks noGrp="1"/>
          </p:cNvSpPr>
          <p:nvPr>
            <p:ph type="body" idx="3"/>
          </p:nvPr>
        </p:nvSpPr>
        <p:spPr>
          <a:xfrm>
            <a:off x="504000" y="1426463"/>
            <a:ext cx="111831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3097" name="Google Shape;3097;g8527af0ceb_1_796"/>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
        <p:nvSpPr>
          <p:cNvPr id="3098" name="Google Shape;3098;g8527af0ceb_1_796"/>
          <p:cNvSpPr txBox="1">
            <a:spLocks noGrp="1"/>
          </p:cNvSpPr>
          <p:nvPr>
            <p:ph type="body" idx="4"/>
          </p:nvPr>
        </p:nvSpPr>
        <p:spPr>
          <a:xfrm>
            <a:off x="4312730" y="1929383"/>
            <a:ext cx="7372500" cy="4100400"/>
          </a:xfrm>
          <a:prstGeom prst="rect">
            <a:avLst/>
          </a:prstGeom>
          <a:noFill/>
          <a:ln>
            <a:noFill/>
          </a:ln>
        </p:spPr>
        <p:txBody>
          <a:bodyPr spcFirstLastPara="1" wrap="square" lIns="0" tIns="0" rIns="0" bIns="0" anchor="ctr" anchorCtr="0">
            <a:noAutofit/>
          </a:bodyPr>
          <a:lstStyle>
            <a:lvl1pPr marL="457200" lvl="0" indent="-228600" algn="ctr" rtl="0">
              <a:lnSpc>
                <a:spcPct val="110000"/>
              </a:lnSpc>
              <a:spcBef>
                <a:spcPts val="400"/>
              </a:spcBef>
              <a:spcAft>
                <a:spcPts val="0"/>
              </a:spcAft>
              <a:buSzPts val="2300"/>
              <a:buFont typeface="Arial"/>
              <a:buNone/>
              <a:defRPr sz="2300">
                <a:solidFill>
                  <a:schemeClr val="dk1"/>
                </a:solidFill>
                <a:latin typeface="Calibri"/>
                <a:ea typeface="Calibri"/>
                <a:cs typeface="Calibri"/>
                <a:sym typeface="Calibri"/>
              </a:defRPr>
            </a:lvl1pPr>
            <a:lvl2pPr marL="914400" lvl="1" indent="-342900" algn="l" rtl="0">
              <a:lnSpc>
                <a:spcPct val="110000"/>
              </a:lnSpc>
              <a:spcBef>
                <a:spcPts val="6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990147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with chart option">
  <p:cSld name="Content with chart option">
    <p:spTree>
      <p:nvGrpSpPr>
        <p:cNvPr id="1" name="Shape 3099"/>
        <p:cNvGrpSpPr/>
        <p:nvPr/>
      </p:nvGrpSpPr>
      <p:grpSpPr>
        <a:xfrm>
          <a:off x="0" y="0"/>
          <a:ext cx="0" cy="0"/>
          <a:chOff x="0" y="0"/>
          <a:chExt cx="0" cy="0"/>
        </a:xfrm>
      </p:grpSpPr>
      <p:sp>
        <p:nvSpPr>
          <p:cNvPr id="3100" name="Google Shape;3100;g8527af0ceb_1_805"/>
          <p:cNvSpPr txBox="1">
            <a:spLocks noGrp="1"/>
          </p:cNvSpPr>
          <p:nvPr>
            <p:ph type="body" idx="1"/>
          </p:nvPr>
        </p:nvSpPr>
        <p:spPr>
          <a:xfrm>
            <a:off x="503999" y="1929384"/>
            <a:ext cx="53406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101" name="Google Shape;3101;g8527af0ceb_1_805"/>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02" name="Google Shape;3102;g8527af0ceb_1_805"/>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103" name="Google Shape;3103;g8527af0ceb_1_805"/>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104" name="Google Shape;3104;g8527af0ceb_1_805"/>
          <p:cNvSpPr txBox="1">
            <a:spLocks noGrp="1"/>
          </p:cNvSpPr>
          <p:nvPr>
            <p:ph type="body" idx="2"/>
          </p:nvPr>
        </p:nvSpPr>
        <p:spPr>
          <a:xfrm>
            <a:off x="504000" y="1426463"/>
            <a:ext cx="111831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3105" name="Google Shape;3105;g8527af0ceb_1_805"/>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
        <p:nvSpPr>
          <p:cNvPr id="3106" name="Google Shape;3106;g8527af0ceb_1_805"/>
          <p:cNvSpPr txBox="1">
            <a:spLocks noGrp="1"/>
          </p:cNvSpPr>
          <p:nvPr>
            <p:ph type="body" idx="3"/>
          </p:nvPr>
        </p:nvSpPr>
        <p:spPr>
          <a:xfrm>
            <a:off x="6093267" y="1929384"/>
            <a:ext cx="2482500" cy="3609300"/>
          </a:xfrm>
          <a:prstGeom prst="rect">
            <a:avLst/>
          </a:prstGeom>
          <a:noFill/>
          <a:ln>
            <a:noFill/>
          </a:ln>
        </p:spPr>
        <p:txBody>
          <a:bodyPr spcFirstLastPara="1" wrap="square" lIns="0" tIns="0" rIns="0" bIns="0" anchor="ctr" anchorCtr="0">
            <a:noAutofit/>
          </a:bodyPr>
          <a:lstStyle>
            <a:lvl1pPr marL="457200" lvl="0" indent="-228600" algn="ctr" rtl="0">
              <a:lnSpc>
                <a:spcPct val="110000"/>
              </a:lnSpc>
              <a:spcBef>
                <a:spcPts val="400"/>
              </a:spcBef>
              <a:spcAft>
                <a:spcPts val="0"/>
              </a:spcAft>
              <a:buSzPts val="2300"/>
              <a:buFont typeface="Arial"/>
              <a:buNone/>
              <a:defRPr sz="2300">
                <a:solidFill>
                  <a:schemeClr val="dk1"/>
                </a:solidFill>
                <a:latin typeface="Calibri"/>
                <a:ea typeface="Calibri"/>
                <a:cs typeface="Calibri"/>
                <a:sym typeface="Calibri"/>
              </a:defRPr>
            </a:lvl1pPr>
            <a:lvl2pPr marL="914400" lvl="1" indent="-342900" algn="l" rtl="0">
              <a:lnSpc>
                <a:spcPct val="110000"/>
              </a:lnSpc>
              <a:spcBef>
                <a:spcPts val="6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107" name="Google Shape;3107;g8527af0ceb_1_805"/>
          <p:cNvSpPr txBox="1">
            <a:spLocks noGrp="1"/>
          </p:cNvSpPr>
          <p:nvPr>
            <p:ph type="body" idx="4"/>
          </p:nvPr>
        </p:nvSpPr>
        <p:spPr>
          <a:xfrm>
            <a:off x="9204704" y="1929384"/>
            <a:ext cx="2482500" cy="3609300"/>
          </a:xfrm>
          <a:prstGeom prst="rect">
            <a:avLst/>
          </a:prstGeom>
          <a:noFill/>
          <a:ln>
            <a:noFill/>
          </a:ln>
        </p:spPr>
        <p:txBody>
          <a:bodyPr spcFirstLastPara="1" wrap="square" lIns="0" tIns="0" rIns="0" bIns="0" anchor="ctr" anchorCtr="0">
            <a:noAutofit/>
          </a:bodyPr>
          <a:lstStyle>
            <a:lvl1pPr marL="457200" lvl="0" indent="-228600" algn="ctr" rtl="0">
              <a:lnSpc>
                <a:spcPct val="110000"/>
              </a:lnSpc>
              <a:spcBef>
                <a:spcPts val="400"/>
              </a:spcBef>
              <a:spcAft>
                <a:spcPts val="0"/>
              </a:spcAft>
              <a:buSzPts val="2300"/>
              <a:buFont typeface="Arial"/>
              <a:buNone/>
              <a:defRPr sz="2300">
                <a:solidFill>
                  <a:schemeClr val="dk1"/>
                </a:solidFill>
                <a:latin typeface="Calibri"/>
                <a:ea typeface="Calibri"/>
                <a:cs typeface="Calibri"/>
                <a:sym typeface="Calibri"/>
              </a:defRPr>
            </a:lvl1pPr>
            <a:lvl2pPr marL="914400" lvl="1" indent="-342900" algn="l" rtl="0">
              <a:lnSpc>
                <a:spcPct val="110000"/>
              </a:lnSpc>
              <a:spcBef>
                <a:spcPts val="6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5802194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t with chart option on left">
  <p:cSld name="Content with chart option on left">
    <p:spTree>
      <p:nvGrpSpPr>
        <p:cNvPr id="1" name="Shape 3108"/>
        <p:cNvGrpSpPr/>
        <p:nvPr/>
      </p:nvGrpSpPr>
      <p:grpSpPr>
        <a:xfrm>
          <a:off x="0" y="0"/>
          <a:ext cx="0" cy="0"/>
          <a:chOff x="0" y="0"/>
          <a:chExt cx="0" cy="0"/>
        </a:xfrm>
      </p:grpSpPr>
      <p:sp>
        <p:nvSpPr>
          <p:cNvPr id="3109" name="Google Shape;3109;g8527af0ceb_1_814"/>
          <p:cNvSpPr txBox="1">
            <a:spLocks noGrp="1"/>
          </p:cNvSpPr>
          <p:nvPr>
            <p:ph type="body" idx="1"/>
          </p:nvPr>
        </p:nvSpPr>
        <p:spPr>
          <a:xfrm>
            <a:off x="6348541" y="1929384"/>
            <a:ext cx="5340600" cy="4169700"/>
          </a:xfrm>
          <a:prstGeom prst="rect">
            <a:avLst/>
          </a:prstGeom>
          <a:noFill/>
          <a:ln>
            <a:noFill/>
          </a:ln>
        </p:spPr>
        <p:txBody>
          <a:bodyPr spcFirstLastPara="1" wrap="square" lIns="0" tIns="0" rIns="0" bIns="0" anchor="t" anchorCtr="0">
            <a:noAutofit/>
          </a:bodyPr>
          <a:lstStyle>
            <a:lvl1pPr marL="457200" lvl="0" indent="-374650" algn="l" rtl="0">
              <a:lnSpc>
                <a:spcPct val="110000"/>
              </a:lnSpc>
              <a:spcBef>
                <a:spcPts val="400"/>
              </a:spcBef>
              <a:spcAft>
                <a:spcPts val="0"/>
              </a:spcAft>
              <a:buSzPts val="2300"/>
              <a:buChar char="•"/>
              <a:defRPr sz="2300">
                <a:latin typeface="Calibri"/>
                <a:ea typeface="Calibri"/>
                <a:cs typeface="Calibri"/>
                <a:sym typeface="Calibri"/>
              </a:defRPr>
            </a:lvl1pPr>
            <a:lvl2pPr marL="914400" lvl="1" indent="-355600" algn="l" rtl="0">
              <a:lnSpc>
                <a:spcPct val="110000"/>
              </a:lnSpc>
              <a:spcBef>
                <a:spcPts val="600"/>
              </a:spcBef>
              <a:spcAft>
                <a:spcPts val="0"/>
              </a:spcAft>
              <a:buSzPts val="2000"/>
              <a:buChar char="•"/>
              <a:defRPr>
                <a:latin typeface="Calibri"/>
                <a:ea typeface="Calibri"/>
                <a:cs typeface="Calibri"/>
                <a:sym typeface="Calibri"/>
              </a:defRPr>
            </a:lvl2pPr>
            <a:lvl3pPr marL="1371600" lvl="2" indent="-330200" algn="l" rtl="0">
              <a:lnSpc>
                <a:spcPct val="110000"/>
              </a:lnSpc>
              <a:spcBef>
                <a:spcPts val="600"/>
              </a:spcBef>
              <a:spcAft>
                <a:spcPts val="0"/>
              </a:spcAft>
              <a:buSzPts val="1600"/>
              <a:buChar char="•"/>
              <a:defRPr>
                <a:latin typeface="Calibri"/>
                <a:ea typeface="Calibri"/>
                <a:cs typeface="Calibri"/>
                <a:sym typeface="Calibri"/>
              </a:defRPr>
            </a:lvl3pPr>
            <a:lvl4pPr marL="1828800" lvl="3" indent="-330200" algn="l" rtl="0">
              <a:lnSpc>
                <a:spcPct val="110000"/>
              </a:lnSpc>
              <a:spcBef>
                <a:spcPts val="600"/>
              </a:spcBef>
              <a:spcAft>
                <a:spcPts val="0"/>
              </a:spcAft>
              <a:buSzPts val="1600"/>
              <a:buChar char="•"/>
              <a:defRPr>
                <a:latin typeface="Calibri"/>
                <a:ea typeface="Calibri"/>
                <a:cs typeface="Calibri"/>
                <a:sym typeface="Calibri"/>
              </a:defRPr>
            </a:lvl4pPr>
            <a:lvl5pPr marL="2286000" lvl="4" indent="-330200" algn="l" rtl="0">
              <a:lnSpc>
                <a:spcPct val="110000"/>
              </a:lnSpc>
              <a:spcBef>
                <a:spcPts val="600"/>
              </a:spcBef>
              <a:spcAft>
                <a:spcPts val="0"/>
              </a:spcAft>
              <a:buSzPts val="1600"/>
              <a:buChar char="•"/>
              <a:defRPr>
                <a:latin typeface="Calibri"/>
                <a:ea typeface="Calibri"/>
                <a:cs typeface="Calibri"/>
                <a:sym typeface="Calibri"/>
              </a:defRPr>
            </a:lvl5pPr>
            <a:lvl6pPr marL="2743200" lvl="5" indent="-330200" algn="l" rtl="0">
              <a:lnSpc>
                <a:spcPct val="110000"/>
              </a:lnSpc>
              <a:spcBef>
                <a:spcPts val="600"/>
              </a:spcBef>
              <a:spcAft>
                <a:spcPts val="0"/>
              </a:spcAft>
              <a:buSzPts val="1600"/>
              <a:buChar char="•"/>
              <a:defRPr/>
            </a:lvl6pPr>
            <a:lvl7pPr marL="3200400" lvl="6" indent="-330200" algn="l" rtl="0">
              <a:lnSpc>
                <a:spcPct val="110000"/>
              </a:lnSpc>
              <a:spcBef>
                <a:spcPts val="600"/>
              </a:spcBef>
              <a:spcAft>
                <a:spcPts val="0"/>
              </a:spcAft>
              <a:buSzPts val="1600"/>
              <a:buChar char="•"/>
              <a:defRPr/>
            </a:lvl7pPr>
            <a:lvl8pPr marL="3657600" lvl="7" indent="-330200" algn="l" rtl="0">
              <a:lnSpc>
                <a:spcPct val="110000"/>
              </a:lnSpc>
              <a:spcBef>
                <a:spcPts val="600"/>
              </a:spcBef>
              <a:spcAft>
                <a:spcPts val="0"/>
              </a:spcAft>
              <a:buSzPts val="16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110" name="Google Shape;3110;g8527af0ceb_1_814"/>
          <p:cNvSpPr txBox="1">
            <a:spLocks noGrp="1"/>
          </p:cNvSpPr>
          <p:nvPr>
            <p:ph type="title"/>
          </p:nvPr>
        </p:nvSpPr>
        <p:spPr>
          <a:xfrm>
            <a:off x="504000" y="587361"/>
            <a:ext cx="11185200" cy="8043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rgbClr val="3D1152"/>
              </a:buClr>
              <a:buSzPts val="3600"/>
              <a:buFont typeface="Calibri"/>
              <a:buNone/>
              <a:defRPr b="0">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11" name="Google Shape;3111;g8527af0ceb_1_814"/>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lvl="0" algn="l" rtl="0">
              <a:spcBef>
                <a:spcPts val="0"/>
              </a:spcBef>
              <a:spcAft>
                <a:spcPts val="0"/>
              </a:spcAft>
              <a:buSzPts val="1400"/>
              <a:buNone/>
              <a:defRPr sz="800">
                <a:solidFill>
                  <a:schemeClr val="dk1"/>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112" name="Google Shape;3112;g8527af0ceb_1_814"/>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lvl="0" indent="0" algn="l" rtl="0">
              <a:spcBef>
                <a:spcPts val="0"/>
              </a:spcBef>
              <a:buNone/>
              <a:defRPr sz="800">
                <a:solidFill>
                  <a:schemeClr val="dk1"/>
                </a:solidFill>
                <a:latin typeface="Calibri"/>
                <a:ea typeface="Calibri"/>
                <a:cs typeface="Calibri"/>
                <a:sym typeface="Calibri"/>
              </a:defRPr>
            </a:lvl1pPr>
            <a:lvl2pPr marL="0" lvl="1" indent="0" algn="l" rtl="0">
              <a:spcBef>
                <a:spcPts val="0"/>
              </a:spcBef>
              <a:buNone/>
              <a:defRPr sz="800">
                <a:solidFill>
                  <a:schemeClr val="dk1"/>
                </a:solidFill>
                <a:latin typeface="Calibri"/>
                <a:ea typeface="Calibri"/>
                <a:cs typeface="Calibri"/>
                <a:sym typeface="Calibri"/>
              </a:defRPr>
            </a:lvl2pPr>
            <a:lvl3pPr marL="0" lvl="2" indent="0" algn="l" rtl="0">
              <a:spcBef>
                <a:spcPts val="0"/>
              </a:spcBef>
              <a:buNone/>
              <a:defRPr sz="800">
                <a:solidFill>
                  <a:schemeClr val="dk1"/>
                </a:solidFill>
                <a:latin typeface="Calibri"/>
                <a:ea typeface="Calibri"/>
                <a:cs typeface="Calibri"/>
                <a:sym typeface="Calibri"/>
              </a:defRPr>
            </a:lvl3pPr>
            <a:lvl4pPr marL="0" lvl="3" indent="0" algn="l" rtl="0">
              <a:spcBef>
                <a:spcPts val="0"/>
              </a:spcBef>
              <a:buNone/>
              <a:defRPr sz="800">
                <a:solidFill>
                  <a:schemeClr val="dk1"/>
                </a:solidFill>
                <a:latin typeface="Calibri"/>
                <a:ea typeface="Calibri"/>
                <a:cs typeface="Calibri"/>
                <a:sym typeface="Calibri"/>
              </a:defRPr>
            </a:lvl4pPr>
            <a:lvl5pPr marL="0" lvl="4" indent="0" algn="l" rtl="0">
              <a:spcBef>
                <a:spcPts val="0"/>
              </a:spcBef>
              <a:buNone/>
              <a:defRPr sz="800">
                <a:solidFill>
                  <a:schemeClr val="dk1"/>
                </a:solidFill>
                <a:latin typeface="Calibri"/>
                <a:ea typeface="Calibri"/>
                <a:cs typeface="Calibri"/>
                <a:sym typeface="Calibri"/>
              </a:defRPr>
            </a:lvl5pPr>
            <a:lvl6pPr marL="0" lvl="5" indent="0" algn="l" rtl="0">
              <a:spcBef>
                <a:spcPts val="0"/>
              </a:spcBef>
              <a:buNone/>
              <a:defRPr sz="800">
                <a:solidFill>
                  <a:schemeClr val="dk1"/>
                </a:solidFill>
                <a:latin typeface="Calibri"/>
                <a:ea typeface="Calibri"/>
                <a:cs typeface="Calibri"/>
                <a:sym typeface="Calibri"/>
              </a:defRPr>
            </a:lvl6pPr>
            <a:lvl7pPr marL="0" lvl="6" indent="0" algn="l" rtl="0">
              <a:spcBef>
                <a:spcPts val="0"/>
              </a:spcBef>
              <a:buNone/>
              <a:defRPr sz="800">
                <a:solidFill>
                  <a:schemeClr val="dk1"/>
                </a:solidFill>
                <a:latin typeface="Calibri"/>
                <a:ea typeface="Calibri"/>
                <a:cs typeface="Calibri"/>
                <a:sym typeface="Calibri"/>
              </a:defRPr>
            </a:lvl7pPr>
            <a:lvl8pPr marL="0" lvl="7" indent="0" algn="l" rtl="0">
              <a:spcBef>
                <a:spcPts val="0"/>
              </a:spcBef>
              <a:buNone/>
              <a:defRPr sz="800">
                <a:solidFill>
                  <a:schemeClr val="dk1"/>
                </a:solidFill>
                <a:latin typeface="Calibri"/>
                <a:ea typeface="Calibri"/>
                <a:cs typeface="Calibri"/>
                <a:sym typeface="Calibri"/>
              </a:defRPr>
            </a:lvl8pPr>
            <a:lvl9pPr marL="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3113" name="Google Shape;3113;g8527af0ceb_1_814"/>
          <p:cNvSpPr txBox="1">
            <a:spLocks noGrp="1"/>
          </p:cNvSpPr>
          <p:nvPr>
            <p:ph type="body" idx="2"/>
          </p:nvPr>
        </p:nvSpPr>
        <p:spPr>
          <a:xfrm>
            <a:off x="504000" y="1426463"/>
            <a:ext cx="11183100" cy="320100"/>
          </a:xfrm>
          <a:prstGeom prst="rect">
            <a:avLst/>
          </a:prstGeom>
          <a:noFill/>
          <a:ln>
            <a:noFill/>
          </a:ln>
        </p:spPr>
        <p:txBody>
          <a:bodyPr spcFirstLastPara="1" wrap="square" lIns="0" tIns="0" rIns="0" bIns="0" anchor="t" anchorCtr="0">
            <a:noAutofit/>
          </a:bodyPr>
          <a:lstStyle>
            <a:lvl1pPr marL="457200" lvl="0" indent="-228600" algn="l" rtl="0">
              <a:lnSpc>
                <a:spcPct val="95000"/>
              </a:lnSpc>
              <a:spcBef>
                <a:spcPts val="800"/>
              </a:spcBef>
              <a:spcAft>
                <a:spcPts val="0"/>
              </a:spcAft>
              <a:buSzPts val="2100"/>
              <a:buNone/>
              <a:defRPr sz="2100" b="0" cap="none">
                <a:solidFill>
                  <a:schemeClr val="accent1"/>
                </a:solidFill>
              </a:defRPr>
            </a:lvl1pPr>
            <a:lvl2pPr marL="914400" lvl="1" indent="-342900" algn="l" rtl="0">
              <a:lnSpc>
                <a:spcPct val="110000"/>
              </a:lnSpc>
              <a:spcBef>
                <a:spcPts val="4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cxnSp>
        <p:nvCxnSpPr>
          <p:cNvPr id="3114" name="Google Shape;3114;g8527af0ceb_1_814"/>
          <p:cNvCxnSpPr/>
          <p:nvPr/>
        </p:nvCxnSpPr>
        <p:spPr>
          <a:xfrm rot="10800000">
            <a:off x="539496" y="452090"/>
            <a:ext cx="914400" cy="0"/>
          </a:xfrm>
          <a:prstGeom prst="straightConnector1">
            <a:avLst/>
          </a:prstGeom>
          <a:noFill/>
          <a:ln w="28575" cap="flat" cmpd="sng">
            <a:solidFill>
              <a:schemeClr val="accent3"/>
            </a:solidFill>
            <a:prstDash val="solid"/>
            <a:miter lim="800000"/>
            <a:headEnd type="none" w="sm" len="sm"/>
            <a:tailEnd type="none" w="sm" len="sm"/>
          </a:ln>
        </p:spPr>
      </p:cxnSp>
      <p:sp>
        <p:nvSpPr>
          <p:cNvPr id="3115" name="Google Shape;3115;g8527af0ceb_1_814"/>
          <p:cNvSpPr txBox="1">
            <a:spLocks noGrp="1"/>
          </p:cNvSpPr>
          <p:nvPr>
            <p:ph type="body" idx="3"/>
          </p:nvPr>
        </p:nvSpPr>
        <p:spPr>
          <a:xfrm>
            <a:off x="504000" y="1929384"/>
            <a:ext cx="2482500" cy="3609300"/>
          </a:xfrm>
          <a:prstGeom prst="rect">
            <a:avLst/>
          </a:prstGeom>
          <a:noFill/>
          <a:ln>
            <a:noFill/>
          </a:ln>
        </p:spPr>
        <p:txBody>
          <a:bodyPr spcFirstLastPara="1" wrap="square" lIns="0" tIns="0" rIns="0" bIns="0" anchor="ctr" anchorCtr="0">
            <a:noAutofit/>
          </a:bodyPr>
          <a:lstStyle>
            <a:lvl1pPr marL="457200" lvl="0" indent="-228600" algn="ctr" rtl="0">
              <a:lnSpc>
                <a:spcPct val="110000"/>
              </a:lnSpc>
              <a:spcBef>
                <a:spcPts val="400"/>
              </a:spcBef>
              <a:spcAft>
                <a:spcPts val="0"/>
              </a:spcAft>
              <a:buSzPts val="2300"/>
              <a:buFont typeface="Arial"/>
              <a:buNone/>
              <a:defRPr sz="2300">
                <a:solidFill>
                  <a:schemeClr val="dk1"/>
                </a:solidFill>
                <a:latin typeface="Calibri"/>
                <a:ea typeface="Calibri"/>
                <a:cs typeface="Calibri"/>
                <a:sym typeface="Calibri"/>
              </a:defRPr>
            </a:lvl1pPr>
            <a:lvl2pPr marL="914400" lvl="1" indent="-342900" algn="l" rtl="0">
              <a:lnSpc>
                <a:spcPct val="110000"/>
              </a:lnSpc>
              <a:spcBef>
                <a:spcPts val="6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
        <p:nvSpPr>
          <p:cNvPr id="3116" name="Google Shape;3116;g8527af0ceb_1_814"/>
          <p:cNvSpPr txBox="1">
            <a:spLocks noGrp="1"/>
          </p:cNvSpPr>
          <p:nvPr>
            <p:ph type="body" idx="4"/>
          </p:nvPr>
        </p:nvSpPr>
        <p:spPr>
          <a:xfrm>
            <a:off x="3613148" y="1929384"/>
            <a:ext cx="2482500" cy="3609300"/>
          </a:xfrm>
          <a:prstGeom prst="rect">
            <a:avLst/>
          </a:prstGeom>
          <a:noFill/>
          <a:ln>
            <a:noFill/>
          </a:ln>
        </p:spPr>
        <p:txBody>
          <a:bodyPr spcFirstLastPara="1" wrap="square" lIns="0" tIns="0" rIns="0" bIns="0" anchor="ctr" anchorCtr="0">
            <a:noAutofit/>
          </a:bodyPr>
          <a:lstStyle>
            <a:lvl1pPr marL="457200" lvl="0" indent="-228600" algn="ctr" rtl="0">
              <a:lnSpc>
                <a:spcPct val="110000"/>
              </a:lnSpc>
              <a:spcBef>
                <a:spcPts val="400"/>
              </a:spcBef>
              <a:spcAft>
                <a:spcPts val="0"/>
              </a:spcAft>
              <a:buSzPts val="2300"/>
              <a:buFont typeface="Arial"/>
              <a:buNone/>
              <a:defRPr sz="2300">
                <a:solidFill>
                  <a:schemeClr val="dk1"/>
                </a:solidFill>
                <a:latin typeface="Calibri"/>
                <a:ea typeface="Calibri"/>
                <a:cs typeface="Calibri"/>
                <a:sym typeface="Calibri"/>
              </a:defRPr>
            </a:lvl1pPr>
            <a:lvl2pPr marL="914400" lvl="1" indent="-342900" algn="l" rtl="0">
              <a:lnSpc>
                <a:spcPct val="110000"/>
              </a:lnSpc>
              <a:spcBef>
                <a:spcPts val="600"/>
              </a:spcBef>
              <a:spcAft>
                <a:spcPts val="0"/>
              </a:spcAft>
              <a:buSzPts val="1800"/>
              <a:buChar char="•"/>
              <a:defRPr/>
            </a:lvl2pPr>
            <a:lvl3pPr marL="1371600" lvl="2" indent="-342900" algn="l" rtl="0">
              <a:lnSpc>
                <a:spcPct val="110000"/>
              </a:lnSpc>
              <a:spcBef>
                <a:spcPts val="600"/>
              </a:spcBef>
              <a:spcAft>
                <a:spcPts val="0"/>
              </a:spcAft>
              <a:buSzPts val="1800"/>
              <a:buChar char="•"/>
              <a:defRPr/>
            </a:lvl3pPr>
            <a:lvl4pPr marL="1828800" lvl="3" indent="-342900" algn="l" rtl="0">
              <a:lnSpc>
                <a:spcPct val="110000"/>
              </a:lnSpc>
              <a:spcBef>
                <a:spcPts val="600"/>
              </a:spcBef>
              <a:spcAft>
                <a:spcPts val="0"/>
              </a:spcAft>
              <a:buSzPts val="1800"/>
              <a:buChar char="•"/>
              <a:defRPr/>
            </a:lvl4pPr>
            <a:lvl5pPr marL="2286000" lvl="4" indent="-342900" algn="l" rtl="0">
              <a:lnSpc>
                <a:spcPct val="110000"/>
              </a:lnSpc>
              <a:spcBef>
                <a:spcPts val="600"/>
              </a:spcBef>
              <a:spcAft>
                <a:spcPts val="0"/>
              </a:spcAft>
              <a:buSzPts val="1800"/>
              <a:buChar char="•"/>
              <a:defRPr/>
            </a:lvl5pPr>
            <a:lvl6pPr marL="2743200" lvl="5" indent="-342900" algn="l" rtl="0">
              <a:lnSpc>
                <a:spcPct val="110000"/>
              </a:lnSpc>
              <a:spcBef>
                <a:spcPts val="600"/>
              </a:spcBef>
              <a:spcAft>
                <a:spcPts val="0"/>
              </a:spcAft>
              <a:buSzPts val="1800"/>
              <a:buChar char="•"/>
              <a:defRPr/>
            </a:lvl6pPr>
            <a:lvl7pPr marL="3200400" lvl="6" indent="-342900" algn="l" rtl="0">
              <a:lnSpc>
                <a:spcPct val="110000"/>
              </a:lnSpc>
              <a:spcBef>
                <a:spcPts val="600"/>
              </a:spcBef>
              <a:spcAft>
                <a:spcPts val="0"/>
              </a:spcAft>
              <a:buSzPts val="1800"/>
              <a:buChar char="•"/>
              <a:defRPr/>
            </a:lvl7pPr>
            <a:lvl8pPr marL="3657600" lvl="7" indent="-342900" algn="l" rtl="0">
              <a:lnSpc>
                <a:spcPct val="110000"/>
              </a:lnSpc>
              <a:spcBef>
                <a:spcPts val="600"/>
              </a:spcBef>
              <a:spcAft>
                <a:spcPts val="0"/>
              </a:spcAft>
              <a:buSzPts val="1800"/>
              <a:buChar char="•"/>
              <a:defRPr/>
            </a:lvl8pPr>
            <a:lvl9pPr marL="4114800" lvl="8" indent="-342900" algn="l" rtl="0">
              <a:lnSpc>
                <a:spcPct val="90000"/>
              </a:lnSpc>
              <a:spcBef>
                <a:spcPts val="6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79618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F1D44-C3B5-4DC4-B3E0-5496555CF8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14EAA1-3E7D-40C3-9D60-44486A5B25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CE7FC5-02E3-4595-9B12-516CAC12C65A}"/>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5" name="Footer Placeholder 4">
            <a:extLst>
              <a:ext uri="{FF2B5EF4-FFF2-40B4-BE49-F238E27FC236}">
                <a16:creationId xmlns:a16="http://schemas.microsoft.com/office/drawing/2014/main" id="{AC337913-03E5-43D0-9934-E7F283C04C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22416F-EB32-4826-9E8B-E66300366836}"/>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297372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0E0D-18C7-4D01-9F5B-CD3D131D92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CB98F-59CC-46D5-AF54-B823B4E7FA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D6AC85-9173-4CC2-BD1A-1047961795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0C7B0C-F293-4AF5-96F4-BB11C1116C5A}"/>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6" name="Footer Placeholder 5">
            <a:extLst>
              <a:ext uri="{FF2B5EF4-FFF2-40B4-BE49-F238E27FC236}">
                <a16:creationId xmlns:a16="http://schemas.microsoft.com/office/drawing/2014/main" id="{5FA8DC3E-E6AA-45C8-AD0D-444979ECCC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045AB1-41E4-4CF2-85A6-CDE20677BF07}"/>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357672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824B-10E1-42EE-B8F1-46A7C8D9CD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BC2642-489B-40D2-B925-0BD6274F3F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A64A5F-F670-442A-B1B1-04A89FB936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56C68C-CB9F-4CCB-AB6C-B9ECED8D38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6F4267-C07C-41A5-9181-2FB02327B9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8D63D0-4E13-40CC-8041-83DBE6642B63}"/>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8" name="Footer Placeholder 7">
            <a:extLst>
              <a:ext uri="{FF2B5EF4-FFF2-40B4-BE49-F238E27FC236}">
                <a16:creationId xmlns:a16="http://schemas.microsoft.com/office/drawing/2014/main" id="{49FC37A6-907C-4BD4-9807-36FA71C2F9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3129C8-9D8D-4458-B28C-1B96666E03D9}"/>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427023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38397-33EE-48DE-BA15-86747E6D33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81327D0-F136-4CD5-9F2F-455328D6D9F4}"/>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4" name="Footer Placeholder 3">
            <a:extLst>
              <a:ext uri="{FF2B5EF4-FFF2-40B4-BE49-F238E27FC236}">
                <a16:creationId xmlns:a16="http://schemas.microsoft.com/office/drawing/2014/main" id="{9F0C8228-E4D6-40DA-BA19-4D3251C217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AC5151F-B3B3-417B-ABA8-31D5F825C810}"/>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348582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B4E1F7-7FD0-4C13-AC53-FF3160E23C18}"/>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3" name="Footer Placeholder 2">
            <a:extLst>
              <a:ext uri="{FF2B5EF4-FFF2-40B4-BE49-F238E27FC236}">
                <a16:creationId xmlns:a16="http://schemas.microsoft.com/office/drawing/2014/main" id="{D665B202-CB15-4090-94CA-A6D4032E722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483C82-5030-441C-871F-39743B647C82}"/>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80078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F4C8-3EBD-4B76-889C-98F7D563ED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C624E1-E0C8-4CE7-90FC-C7F26A779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059344-D5CB-4C2B-9957-389B79CF6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799DFB-C8A9-4A4D-A9C0-F87349E7C4C0}"/>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6" name="Footer Placeholder 5">
            <a:extLst>
              <a:ext uri="{FF2B5EF4-FFF2-40B4-BE49-F238E27FC236}">
                <a16:creationId xmlns:a16="http://schemas.microsoft.com/office/drawing/2014/main" id="{27B41156-12CA-4FE6-9BB9-FCDA6D5ADF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286007-5A7D-4282-A75E-C6D458D72CA2}"/>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335309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BC86-D417-4576-BABE-5D2BD792E0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58E4E6-002F-4966-AA12-0361AB664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B90078-E5DA-4AC5-A2AE-7460B3DF0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318F43-C6CF-47B4-953A-449313D7B325}"/>
              </a:ext>
            </a:extLst>
          </p:cNvPr>
          <p:cNvSpPr>
            <a:spLocks noGrp="1"/>
          </p:cNvSpPr>
          <p:nvPr>
            <p:ph type="dt" sz="half" idx="10"/>
          </p:nvPr>
        </p:nvSpPr>
        <p:spPr/>
        <p:txBody>
          <a:bodyPr/>
          <a:lstStyle/>
          <a:p>
            <a:fld id="{3A5DEA2D-464E-4350-8DE1-F001FB35E968}" type="datetimeFigureOut">
              <a:rPr lang="en-GB" smtClean="0"/>
              <a:t>04/06/2020</a:t>
            </a:fld>
            <a:endParaRPr lang="en-GB"/>
          </a:p>
        </p:txBody>
      </p:sp>
      <p:sp>
        <p:nvSpPr>
          <p:cNvPr id="6" name="Footer Placeholder 5">
            <a:extLst>
              <a:ext uri="{FF2B5EF4-FFF2-40B4-BE49-F238E27FC236}">
                <a16:creationId xmlns:a16="http://schemas.microsoft.com/office/drawing/2014/main" id="{F5AB9C87-AF43-47FE-B0FA-90331921E9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31023B-8A06-41D4-9D3B-A376DAF736DA}"/>
              </a:ext>
            </a:extLst>
          </p:cNvPr>
          <p:cNvSpPr>
            <a:spLocks noGrp="1"/>
          </p:cNvSpPr>
          <p:nvPr>
            <p:ph type="sldNum" sz="quarter" idx="12"/>
          </p:nvPr>
        </p:nvSpPr>
        <p:spPr/>
        <p:txBody>
          <a:bodyPr/>
          <a:lstStyle/>
          <a:p>
            <a:fld id="{89AC474E-39E7-45FB-A4CB-A6F59A913881}" type="slidenum">
              <a:rPr lang="en-GB" smtClean="0"/>
              <a:t>‹#›</a:t>
            </a:fld>
            <a:endParaRPr lang="en-GB"/>
          </a:p>
        </p:txBody>
      </p:sp>
    </p:spTree>
    <p:extLst>
      <p:ext uri="{BB962C8B-B14F-4D97-AF65-F5344CB8AC3E}">
        <p14:creationId xmlns:p14="http://schemas.microsoft.com/office/powerpoint/2010/main" val="379269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4049F-22ED-4907-81B0-972ABBEC5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99DE1E-0E03-4D17-A92E-0EBB5FF311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673649-21F1-45B3-BE11-92F7E15589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DEA2D-464E-4350-8DE1-F001FB35E968}" type="datetimeFigureOut">
              <a:rPr lang="en-GB" smtClean="0"/>
              <a:t>04/06/2020</a:t>
            </a:fld>
            <a:endParaRPr lang="en-GB"/>
          </a:p>
        </p:txBody>
      </p:sp>
      <p:sp>
        <p:nvSpPr>
          <p:cNvPr id="5" name="Footer Placeholder 4">
            <a:extLst>
              <a:ext uri="{FF2B5EF4-FFF2-40B4-BE49-F238E27FC236}">
                <a16:creationId xmlns:a16="http://schemas.microsoft.com/office/drawing/2014/main" id="{AB7140D3-4E2A-476C-B2B9-410AE5644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094E76-4CF9-4A66-B7E4-3F8CF42D91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C474E-39E7-45FB-A4CB-A6F59A913881}" type="slidenum">
              <a:rPr lang="en-GB" smtClean="0"/>
              <a:t>‹#›</a:t>
            </a:fld>
            <a:endParaRPr lang="en-GB"/>
          </a:p>
        </p:txBody>
      </p:sp>
    </p:spTree>
    <p:extLst>
      <p:ext uri="{BB962C8B-B14F-4D97-AF65-F5344CB8AC3E}">
        <p14:creationId xmlns:p14="http://schemas.microsoft.com/office/powerpoint/2010/main" val="2102296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55"/>
        <p:cNvGrpSpPr/>
        <p:nvPr/>
      </p:nvGrpSpPr>
      <p:grpSpPr>
        <a:xfrm>
          <a:off x="0" y="0"/>
          <a:ext cx="0" cy="0"/>
          <a:chOff x="0" y="0"/>
          <a:chExt cx="0" cy="0"/>
        </a:xfrm>
      </p:grpSpPr>
      <p:sp>
        <p:nvSpPr>
          <p:cNvPr id="2956" name="Google Shape;2956;g8527af0ceb_1_661"/>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57" name="Google Shape;2957;g8527af0ceb_1_661"/>
          <p:cNvSpPr txBox="1">
            <a:spLocks noGrp="1"/>
          </p:cNvSpPr>
          <p:nvPr>
            <p:ph type="title"/>
          </p:nvPr>
        </p:nvSpPr>
        <p:spPr>
          <a:xfrm>
            <a:off x="504000" y="548640"/>
            <a:ext cx="11185200" cy="8871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rgbClr val="3D1152"/>
              </a:buClr>
              <a:buSzPts val="3600"/>
              <a:buFont typeface="Calibri"/>
              <a:buNone/>
              <a:defRPr sz="3600" b="0" i="0" u="none" strike="noStrike" cap="none">
                <a:solidFill>
                  <a:srgbClr val="3D115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58" name="Google Shape;2958;g8527af0ceb_1_661"/>
          <p:cNvSpPr txBox="1">
            <a:spLocks noGrp="1"/>
          </p:cNvSpPr>
          <p:nvPr>
            <p:ph type="body" idx="1"/>
          </p:nvPr>
        </p:nvSpPr>
        <p:spPr>
          <a:xfrm>
            <a:off x="504000" y="1704600"/>
            <a:ext cx="7362000" cy="4320000"/>
          </a:xfrm>
          <a:prstGeom prst="rect">
            <a:avLst/>
          </a:prstGeom>
          <a:noFill/>
          <a:ln>
            <a:noFill/>
          </a:ln>
        </p:spPr>
        <p:txBody>
          <a:bodyPr spcFirstLastPara="1" wrap="square" lIns="0" tIns="0" rIns="0" bIns="0" anchor="t" anchorCtr="0">
            <a:noAutofit/>
          </a:bodyPr>
          <a:lstStyle>
            <a:lvl1pPr marL="457200" marR="0" lvl="0" indent="-381000" algn="l" rtl="0">
              <a:lnSpc>
                <a:spcPct val="110000"/>
              </a:lnSpc>
              <a:spcBef>
                <a:spcPts val="400"/>
              </a:spcBef>
              <a:spcAft>
                <a:spcPts val="0"/>
              </a:spcAft>
              <a:buClr>
                <a:srgbClr val="F70656"/>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10000"/>
              </a:lnSpc>
              <a:spcBef>
                <a:spcPts val="600"/>
              </a:spcBef>
              <a:spcAft>
                <a:spcPts val="0"/>
              </a:spcAft>
              <a:buClr>
                <a:srgbClr val="F70656"/>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30200"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30200"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10000"/>
              </a:lnSpc>
              <a:spcBef>
                <a:spcPts val="600"/>
              </a:spcBef>
              <a:spcAft>
                <a:spcPts val="0"/>
              </a:spcAft>
              <a:buClr>
                <a:srgbClr val="F70656"/>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59" name="Google Shape;2959;g8527af0ceb_1_661"/>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lvl1pPr marL="0" marR="0" lvl="0" indent="0" algn="l" rtl="0">
              <a:spcBef>
                <a:spcPts val="0"/>
              </a:spcBef>
              <a:buNone/>
              <a:defRPr sz="800">
                <a:solidFill>
                  <a:schemeClr val="dk1"/>
                </a:solidFill>
                <a:latin typeface="Calibri"/>
                <a:ea typeface="Calibri"/>
                <a:cs typeface="Calibri"/>
                <a:sym typeface="Calibri"/>
              </a:defRPr>
            </a:lvl1pPr>
            <a:lvl2pPr marL="0" marR="0" lvl="1" indent="0" algn="l" rtl="0">
              <a:spcBef>
                <a:spcPts val="0"/>
              </a:spcBef>
              <a:buNone/>
              <a:defRPr sz="800">
                <a:solidFill>
                  <a:schemeClr val="dk1"/>
                </a:solidFill>
                <a:latin typeface="Calibri"/>
                <a:ea typeface="Calibri"/>
                <a:cs typeface="Calibri"/>
                <a:sym typeface="Calibri"/>
              </a:defRPr>
            </a:lvl2pPr>
            <a:lvl3pPr marL="0" marR="0" lvl="2" indent="0" algn="l" rtl="0">
              <a:spcBef>
                <a:spcPts val="0"/>
              </a:spcBef>
              <a:buNone/>
              <a:defRPr sz="800">
                <a:solidFill>
                  <a:schemeClr val="dk1"/>
                </a:solidFill>
                <a:latin typeface="Calibri"/>
                <a:ea typeface="Calibri"/>
                <a:cs typeface="Calibri"/>
                <a:sym typeface="Calibri"/>
              </a:defRPr>
            </a:lvl3pPr>
            <a:lvl4pPr marL="0" marR="0" lvl="3" indent="0" algn="l" rtl="0">
              <a:spcBef>
                <a:spcPts val="0"/>
              </a:spcBef>
              <a:buNone/>
              <a:defRPr sz="800">
                <a:solidFill>
                  <a:schemeClr val="dk1"/>
                </a:solidFill>
                <a:latin typeface="Calibri"/>
                <a:ea typeface="Calibri"/>
                <a:cs typeface="Calibri"/>
                <a:sym typeface="Calibri"/>
              </a:defRPr>
            </a:lvl4pPr>
            <a:lvl5pPr marL="0" marR="0" lvl="4" indent="0" algn="l" rtl="0">
              <a:spcBef>
                <a:spcPts val="0"/>
              </a:spcBef>
              <a:buNone/>
              <a:defRPr sz="800">
                <a:solidFill>
                  <a:schemeClr val="dk1"/>
                </a:solidFill>
                <a:latin typeface="Calibri"/>
                <a:ea typeface="Calibri"/>
                <a:cs typeface="Calibri"/>
                <a:sym typeface="Calibri"/>
              </a:defRPr>
            </a:lvl5pPr>
            <a:lvl6pPr marL="0" marR="0" lvl="5" indent="0" algn="l" rtl="0">
              <a:spcBef>
                <a:spcPts val="0"/>
              </a:spcBef>
              <a:buNone/>
              <a:defRPr sz="800">
                <a:solidFill>
                  <a:schemeClr val="dk1"/>
                </a:solidFill>
                <a:latin typeface="Calibri"/>
                <a:ea typeface="Calibri"/>
                <a:cs typeface="Calibri"/>
                <a:sym typeface="Calibri"/>
              </a:defRPr>
            </a:lvl6pPr>
            <a:lvl7pPr marL="0" marR="0" lvl="6" indent="0" algn="l" rtl="0">
              <a:spcBef>
                <a:spcPts val="0"/>
              </a:spcBef>
              <a:buNone/>
              <a:defRPr sz="800">
                <a:solidFill>
                  <a:schemeClr val="dk1"/>
                </a:solidFill>
                <a:latin typeface="Calibri"/>
                <a:ea typeface="Calibri"/>
                <a:cs typeface="Calibri"/>
                <a:sym typeface="Calibri"/>
              </a:defRPr>
            </a:lvl7pPr>
            <a:lvl8pPr marL="0" marR="0" lvl="7" indent="0" algn="l" rtl="0">
              <a:spcBef>
                <a:spcPts val="0"/>
              </a:spcBef>
              <a:buNone/>
              <a:defRPr sz="800">
                <a:solidFill>
                  <a:schemeClr val="dk1"/>
                </a:solidFill>
                <a:latin typeface="Calibri"/>
                <a:ea typeface="Calibri"/>
                <a:cs typeface="Calibri"/>
                <a:sym typeface="Calibri"/>
              </a:defRPr>
            </a:lvl8pPr>
            <a:lvl9pPr marL="0" marR="0" lvl="8" indent="0" algn="l" rtl="0">
              <a:spcBef>
                <a:spcPts val="0"/>
              </a:spcBef>
              <a:buNone/>
              <a:defRPr sz="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sp>
        <p:nvSpPr>
          <p:cNvPr id="2960" name="Google Shape;2960;g8527af0ceb_1_661"/>
          <p:cNvSpPr txBox="1"/>
          <p:nvPr/>
        </p:nvSpPr>
        <p:spPr>
          <a:xfrm>
            <a:off x="0" y="-372139"/>
            <a:ext cx="9144000" cy="2463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a:solidFill>
                  <a:srgbClr val="262626"/>
                </a:solidFill>
                <a:latin typeface="Calibri"/>
                <a:ea typeface="Calibri"/>
                <a:cs typeface="Calibri"/>
                <a:sym typeface="Calibri"/>
              </a:rPr>
              <a:t>When pasting slides in from another deck it is always worth resetting the slide.  Click “Home tab &gt; Reset”, then click “Layout” and choose a suitable slide layout.</a:t>
            </a:r>
            <a:endParaRPr sz="1000">
              <a:solidFill>
                <a:srgbClr val="262626"/>
              </a:solidFill>
              <a:latin typeface="Calibri"/>
              <a:ea typeface="Calibri"/>
              <a:cs typeface="Calibri"/>
              <a:sym typeface="Calibri"/>
            </a:endParaRPr>
          </a:p>
        </p:txBody>
      </p:sp>
      <p:grpSp>
        <p:nvGrpSpPr>
          <p:cNvPr id="2961" name="Google Shape;2961;g8527af0ceb_1_661"/>
          <p:cNvGrpSpPr/>
          <p:nvPr/>
        </p:nvGrpSpPr>
        <p:grpSpPr>
          <a:xfrm>
            <a:off x="10539492" y="6305176"/>
            <a:ext cx="1149822" cy="267685"/>
            <a:chOff x="3618" y="2108"/>
            <a:chExt cx="589" cy="137"/>
          </a:xfrm>
        </p:grpSpPr>
        <p:sp>
          <p:nvSpPr>
            <p:cNvPr id="2962" name="Google Shape;2962;g8527af0ceb_1_661"/>
            <p:cNvSpPr/>
            <p:nvPr/>
          </p:nvSpPr>
          <p:spPr>
            <a:xfrm>
              <a:off x="3878" y="2226"/>
              <a:ext cx="89" cy="19"/>
            </a:xfrm>
            <a:custGeom>
              <a:avLst/>
              <a:gdLst/>
              <a:ahLst/>
              <a:cxnLst/>
              <a:rect l="l" t="t" r="r" b="b"/>
              <a:pathLst>
                <a:path w="93" h="20" extrusionOk="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3" name="Google Shape;2963;g8527af0ceb_1_661"/>
            <p:cNvSpPr/>
            <p:nvPr/>
          </p:nvSpPr>
          <p:spPr>
            <a:xfrm>
              <a:off x="3878" y="2167"/>
              <a:ext cx="89" cy="20"/>
            </a:xfrm>
            <a:custGeom>
              <a:avLst/>
              <a:gdLst/>
              <a:ahLst/>
              <a:cxnLst/>
              <a:rect l="l" t="t" r="r" b="b"/>
              <a:pathLst>
                <a:path w="93" h="20" extrusionOk="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4" name="Google Shape;2964;g8527af0ceb_1_661"/>
            <p:cNvSpPr/>
            <p:nvPr/>
          </p:nvSpPr>
          <p:spPr>
            <a:xfrm>
              <a:off x="3878" y="2109"/>
              <a:ext cx="89" cy="19"/>
            </a:xfrm>
            <a:custGeom>
              <a:avLst/>
              <a:gdLst/>
              <a:ahLst/>
              <a:cxnLst/>
              <a:rect l="l" t="t" r="r" b="b"/>
              <a:pathLst>
                <a:path w="93" h="20" extrusionOk="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5" name="Google Shape;2965;g8527af0ceb_1_661"/>
            <p:cNvSpPr/>
            <p:nvPr/>
          </p:nvSpPr>
          <p:spPr>
            <a:xfrm>
              <a:off x="3741" y="2109"/>
              <a:ext cx="117" cy="136"/>
            </a:xfrm>
            <a:custGeom>
              <a:avLst/>
              <a:gdLst/>
              <a:ahLst/>
              <a:cxnLst/>
              <a:rect l="l" t="t" r="r" b="b"/>
              <a:pathLst>
                <a:path w="122" h="140" extrusionOk="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6" name="Google Shape;2966;g8527af0ceb_1_661"/>
            <p:cNvSpPr/>
            <p:nvPr/>
          </p:nvSpPr>
          <p:spPr>
            <a:xfrm>
              <a:off x="3618" y="2108"/>
              <a:ext cx="136" cy="137"/>
            </a:xfrm>
            <a:custGeom>
              <a:avLst/>
              <a:gdLst/>
              <a:ahLst/>
              <a:cxnLst/>
              <a:rect l="l" t="t" r="r" b="b"/>
              <a:pathLst>
                <a:path w="142" h="141" extrusionOk="0">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7" name="Google Shape;2967;g8527af0ceb_1_661"/>
            <p:cNvSpPr/>
            <p:nvPr/>
          </p:nvSpPr>
          <p:spPr>
            <a:xfrm>
              <a:off x="3986" y="2109"/>
              <a:ext cx="117" cy="136"/>
            </a:xfrm>
            <a:custGeom>
              <a:avLst/>
              <a:gdLst/>
              <a:ahLst/>
              <a:cxnLst/>
              <a:rect l="l" t="t" r="r" b="b"/>
              <a:pathLst>
                <a:path w="122" h="140" extrusionOk="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8" name="Google Shape;2968;g8527af0ceb_1_661"/>
            <p:cNvSpPr/>
            <p:nvPr/>
          </p:nvSpPr>
          <p:spPr>
            <a:xfrm>
              <a:off x="4090" y="2108"/>
              <a:ext cx="117" cy="137"/>
            </a:xfrm>
            <a:custGeom>
              <a:avLst/>
              <a:gdLst/>
              <a:ahLst/>
              <a:cxnLst/>
              <a:rect l="l" t="t" r="r" b="b"/>
              <a:pathLst>
                <a:path w="122" h="141" extrusionOk="0">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69" name="Google Shape;2969;g8527af0ceb_1_661"/>
            <p:cNvSpPr/>
            <p:nvPr/>
          </p:nvSpPr>
          <p:spPr>
            <a:xfrm>
              <a:off x="4184" y="2109"/>
              <a:ext cx="19" cy="10"/>
            </a:xfrm>
            <a:custGeom>
              <a:avLst/>
              <a:gdLst/>
              <a:ahLst/>
              <a:cxnLst/>
              <a:rect l="l" t="t" r="r" b="b"/>
              <a:pathLst>
                <a:path w="19" h="10" extrusionOk="0">
                  <a:moveTo>
                    <a:pt x="17" y="0"/>
                  </a:moveTo>
                  <a:lnTo>
                    <a:pt x="19" y="0"/>
                  </a:lnTo>
                  <a:lnTo>
                    <a:pt x="19" y="10"/>
                  </a:lnTo>
                  <a:lnTo>
                    <a:pt x="17" y="10"/>
                  </a:lnTo>
                  <a:lnTo>
                    <a:pt x="17" y="4"/>
                  </a:lnTo>
                  <a:lnTo>
                    <a:pt x="15" y="8"/>
                  </a:lnTo>
                  <a:lnTo>
                    <a:pt x="13" y="8"/>
                  </a:lnTo>
                  <a:lnTo>
                    <a:pt x="11" y="4"/>
                  </a:lnTo>
                  <a:lnTo>
                    <a:pt x="11" y="10"/>
                  </a:lnTo>
                  <a:lnTo>
                    <a:pt x="10" y="10"/>
                  </a:lnTo>
                  <a:lnTo>
                    <a:pt x="10" y="0"/>
                  </a:lnTo>
                  <a:lnTo>
                    <a:pt x="11" y="0"/>
                  </a:lnTo>
                  <a:lnTo>
                    <a:pt x="14" y="6"/>
                  </a:lnTo>
                  <a:lnTo>
                    <a:pt x="17" y="0"/>
                  </a:lnTo>
                  <a:close/>
                  <a:moveTo>
                    <a:pt x="0" y="2"/>
                  </a:moveTo>
                  <a:lnTo>
                    <a:pt x="0" y="0"/>
                  </a:lnTo>
                  <a:lnTo>
                    <a:pt x="9" y="0"/>
                  </a:lnTo>
                  <a:lnTo>
                    <a:pt x="9" y="2"/>
                  </a:lnTo>
                  <a:lnTo>
                    <a:pt x="5" y="2"/>
                  </a:lnTo>
                  <a:lnTo>
                    <a:pt x="5" y="10"/>
                  </a:lnTo>
                  <a:lnTo>
                    <a:pt x="3" y="10"/>
                  </a:lnTo>
                  <a:lnTo>
                    <a:pt x="3" y="2"/>
                  </a:lnTo>
                  <a:lnTo>
                    <a:pt x="0" y="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270768096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96"/>
        <p:cNvGrpSpPr/>
        <p:nvPr/>
      </p:nvGrpSpPr>
      <p:grpSpPr>
        <a:xfrm>
          <a:off x="0" y="0"/>
          <a:ext cx="0" cy="0"/>
          <a:chOff x="0" y="0"/>
          <a:chExt cx="0" cy="0"/>
        </a:xfrm>
      </p:grpSpPr>
      <p:pic>
        <p:nvPicPr>
          <p:cNvPr id="5497" name="Google Shape;5497;g8527af0ceb_1_251"/>
          <p:cNvPicPr preferRelativeResize="0">
            <a:picLocks noGrp="1"/>
          </p:cNvPicPr>
          <p:nvPr>
            <p:ph type="pic" idx="2"/>
          </p:nvPr>
        </p:nvPicPr>
        <p:blipFill rotWithShape="1">
          <a:blip r:embed="rId3">
            <a:alphaModFix/>
          </a:blip>
          <a:srcRect l="42125" t="39467" r="36526"/>
          <a:stretch/>
        </p:blipFill>
        <p:spPr>
          <a:xfrm>
            <a:off x="8089900" y="0"/>
            <a:ext cx="4208700" cy="6858000"/>
          </a:xfrm>
          <a:prstGeom prst="rect">
            <a:avLst/>
          </a:prstGeom>
          <a:solidFill>
            <a:schemeClr val="dk1">
              <a:alpha val="9800"/>
            </a:schemeClr>
          </a:solidFill>
          <a:ln>
            <a:noFill/>
          </a:ln>
        </p:spPr>
      </p:pic>
      <p:sp>
        <p:nvSpPr>
          <p:cNvPr id="5498" name="Google Shape;5498;g8527af0ceb_1_251"/>
          <p:cNvSpPr txBox="1">
            <a:spLocks noGrp="1"/>
          </p:cNvSpPr>
          <p:nvPr>
            <p:ph type="ftr" idx="11"/>
          </p:nvPr>
        </p:nvSpPr>
        <p:spPr>
          <a:xfrm>
            <a:off x="504000" y="6552000"/>
            <a:ext cx="7184400" cy="1800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r>
              <a:rPr kumimoji="0" lang="en-GB" sz="800" b="0" i="0" u="none" strike="noStrike" kern="0" cap="none" spc="0" normalizeH="0" baseline="0" noProof="0">
                <a:ln>
                  <a:noFill/>
                </a:ln>
                <a:solidFill>
                  <a:srgbClr val="000000"/>
                </a:solidFill>
                <a:effectLst/>
                <a:uLnTx/>
                <a:uFillTx/>
                <a:latin typeface="Arial"/>
                <a:ea typeface="Arial"/>
                <a:cs typeface="Arial"/>
                <a:sym typeface="Arial"/>
              </a:rPr>
              <a:t>© 2019 AVEVA Group plc and its subsidiaries. All rights reserved.</a:t>
            </a:r>
            <a:endParaRPr kumimoji="0" sz="800" b="0" i="0" u="none" strike="noStrike" kern="0" cap="none" spc="0" normalizeH="0" baseline="0" noProof="0">
              <a:ln>
                <a:noFill/>
              </a:ln>
              <a:solidFill>
                <a:srgbClr val="000000"/>
              </a:solidFill>
              <a:effectLst/>
              <a:uLnTx/>
              <a:uFillTx/>
              <a:latin typeface="Calibri"/>
              <a:cs typeface="Calibri"/>
              <a:sym typeface="Calibri"/>
            </a:endParaRPr>
          </a:p>
        </p:txBody>
      </p:sp>
      <p:sp>
        <p:nvSpPr>
          <p:cNvPr id="5499" name="Google Shape;5499;g8527af0ceb_1_251"/>
          <p:cNvSpPr txBox="1">
            <a:spLocks noGrp="1"/>
          </p:cNvSpPr>
          <p:nvPr>
            <p:ph type="sldNum" idx="12"/>
          </p:nvPr>
        </p:nvSpPr>
        <p:spPr>
          <a:xfrm>
            <a:off x="252000" y="6552000"/>
            <a:ext cx="216000" cy="1800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800"/>
              <a:buFont typeface="Arial"/>
              <a:buNone/>
              <a:tabLst/>
              <a:defRPr/>
            </a:pPr>
            <a:r>
              <a:rPr kumimoji="0" lang="en-GB" sz="800" b="0" i="0" u="none" strike="noStrike" kern="0" cap="none" spc="0" normalizeH="0" baseline="0" noProof="0">
                <a:ln>
                  <a:noFill/>
                </a:ln>
                <a:solidFill>
                  <a:srgbClr val="FFFFFF"/>
                </a:solidFill>
                <a:effectLst/>
                <a:uLnTx/>
                <a:uFillTx/>
                <a:latin typeface="Arial"/>
                <a:ea typeface="Arial"/>
                <a:cs typeface="Arial"/>
                <a:sym typeface="Arial"/>
              </a:rPr>
              <a:t>Page </a:t>
            </a:r>
            <a:fld id="{00000000-1234-1234-1234-123412341234}" type="slidenum">
              <a:rPr kumimoji="0" lang="en-GB" sz="800" b="0" i="0" u="none" strike="noStrike" kern="0" cap="none" spc="0" normalizeH="0" baseline="0" noProof="0">
                <a:ln>
                  <a:noFill/>
                </a:ln>
                <a:solidFill>
                  <a:srgbClr val="FFFFFF"/>
                </a:solidFill>
                <a:effectLst/>
                <a:uLnTx/>
                <a:uFillTx/>
                <a:latin typeface="Arial"/>
                <a:ea typeface="Arial"/>
                <a:cs typeface="Arial"/>
                <a:sym typeface="Arial"/>
              </a:rPr>
              <a:pPr marL="0" marR="0" lvl="0" indent="0" algn="l" defTabSz="914400" rtl="0" eaLnBrk="1" fontAlgn="auto" latinLnBrk="0" hangingPunct="1">
                <a:lnSpc>
                  <a:spcPct val="100000"/>
                </a:lnSpc>
                <a:spcBef>
                  <a:spcPts val="0"/>
                </a:spcBef>
                <a:spcAft>
                  <a:spcPts val="0"/>
                </a:spcAft>
                <a:buClr>
                  <a:srgbClr val="FFFFFF"/>
                </a:buClr>
                <a:buSzPts val="800"/>
                <a:buFont typeface="Arial"/>
                <a:buNone/>
                <a:tabLst/>
                <a:defRPr/>
              </a:pPr>
              <a:t>1</a:t>
            </a:fld>
            <a:endParaRPr kumimoji="0" sz="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5500" name="Google Shape;5500;g8527af0ceb_1_251"/>
          <p:cNvSpPr txBox="1">
            <a:spLocks noGrp="1"/>
          </p:cNvSpPr>
          <p:nvPr>
            <p:ph type="title"/>
          </p:nvPr>
        </p:nvSpPr>
        <p:spPr>
          <a:xfrm>
            <a:off x="504000" y="587361"/>
            <a:ext cx="7245300" cy="804300"/>
          </a:xfrm>
          <a:prstGeom prst="rect">
            <a:avLst/>
          </a:prstGeom>
          <a:noFill/>
          <a:ln>
            <a:noFill/>
          </a:ln>
        </p:spPr>
        <p:txBody>
          <a:bodyPr spcFirstLastPara="1" wrap="square" lIns="0" tIns="0" rIns="0" bIns="0" anchor="ctr" anchorCtr="0">
            <a:noAutofit/>
          </a:bodyPr>
          <a:lstStyle/>
          <a:p>
            <a:pPr marL="0" lvl="0" indent="0" algn="l" rtl="0">
              <a:lnSpc>
                <a:spcPct val="90000"/>
              </a:lnSpc>
              <a:spcBef>
                <a:spcPts val="0"/>
              </a:spcBef>
              <a:spcAft>
                <a:spcPts val="0"/>
              </a:spcAft>
              <a:buClr>
                <a:srgbClr val="3D1152"/>
              </a:buClr>
              <a:buSzPts val="3600"/>
              <a:buFont typeface="Calibri"/>
              <a:buNone/>
            </a:pPr>
            <a:r>
              <a:rPr lang="en-GB"/>
              <a:t>New Belgium Brewing</a:t>
            </a:r>
            <a:endParaRPr/>
          </a:p>
        </p:txBody>
      </p:sp>
      <p:sp>
        <p:nvSpPr>
          <p:cNvPr id="5501" name="Google Shape;5501;g8527af0ceb_1_251"/>
          <p:cNvSpPr txBox="1">
            <a:spLocks noGrp="1"/>
          </p:cNvSpPr>
          <p:nvPr>
            <p:ph type="body" idx="3"/>
          </p:nvPr>
        </p:nvSpPr>
        <p:spPr>
          <a:xfrm>
            <a:off x="547759" y="1663650"/>
            <a:ext cx="7245300" cy="4686000"/>
          </a:xfrm>
          <a:prstGeom prst="rect">
            <a:avLst/>
          </a:prstGeom>
          <a:noFill/>
          <a:ln>
            <a:noFill/>
          </a:ln>
        </p:spPr>
        <p:txBody>
          <a:bodyPr spcFirstLastPara="1" wrap="square" lIns="0" tIns="0" rIns="0" bIns="0" anchor="t" anchorCtr="0">
            <a:noAutofit/>
          </a:bodyPr>
          <a:lstStyle/>
          <a:p>
            <a:pPr marL="14414" lvl="0" indent="0" algn="l" rtl="0">
              <a:lnSpc>
                <a:spcPct val="110000"/>
              </a:lnSpc>
              <a:spcBef>
                <a:spcPts val="0"/>
              </a:spcBef>
              <a:spcAft>
                <a:spcPts val="0"/>
              </a:spcAft>
              <a:buSzPts val="1200"/>
              <a:buNone/>
            </a:pPr>
            <a:r>
              <a:rPr lang="en-GB" sz="1200" b="1"/>
              <a:t>Goal</a:t>
            </a:r>
            <a:endParaRPr/>
          </a:p>
          <a:p>
            <a:pPr marL="301752" lvl="0" indent="-287337" algn="l" rtl="0">
              <a:lnSpc>
                <a:spcPct val="100000"/>
              </a:lnSpc>
              <a:spcBef>
                <a:spcPts val="0"/>
              </a:spcBef>
              <a:spcAft>
                <a:spcPts val="0"/>
              </a:spcAft>
              <a:buSzPts val="1200"/>
              <a:buChar char="•"/>
            </a:pPr>
            <a:r>
              <a:rPr lang="en-GB" sz="1200"/>
              <a:t>Increase the company’s ability to fully take advantage of manufacturing capabilities</a:t>
            </a:r>
            <a:endParaRPr/>
          </a:p>
          <a:p>
            <a:pPr marL="301752" lvl="0" indent="-287337" algn="l" rtl="0">
              <a:lnSpc>
                <a:spcPct val="100000"/>
              </a:lnSpc>
              <a:spcBef>
                <a:spcPts val="0"/>
              </a:spcBef>
              <a:spcAft>
                <a:spcPts val="0"/>
              </a:spcAft>
              <a:buSzPts val="1200"/>
              <a:buChar char="•"/>
            </a:pPr>
            <a:r>
              <a:rPr lang="en-GB" sz="1200"/>
              <a:t>Achieve Overall Equipment Effectiveness (OEE) to produce quality products, manage production efficiency, and ensure production line availability through scheduled downtimes, package changes and scheduled maintenance activities</a:t>
            </a:r>
            <a:endParaRPr/>
          </a:p>
          <a:p>
            <a:pPr marL="301752" lvl="0" indent="-287337" algn="l" rtl="0">
              <a:lnSpc>
                <a:spcPct val="100000"/>
              </a:lnSpc>
              <a:spcBef>
                <a:spcPts val="0"/>
              </a:spcBef>
              <a:spcAft>
                <a:spcPts val="0"/>
              </a:spcAft>
              <a:buSzPts val="1200"/>
              <a:buChar char="•"/>
            </a:pPr>
            <a:r>
              <a:rPr lang="en-GB" sz="1200"/>
              <a:t>Operate the brewery at full production capacity and double the case production</a:t>
            </a:r>
            <a:endParaRPr/>
          </a:p>
          <a:p>
            <a:pPr marL="301752" lvl="0" indent="-211137" algn="l" rtl="0">
              <a:lnSpc>
                <a:spcPct val="100000"/>
              </a:lnSpc>
              <a:spcBef>
                <a:spcPts val="0"/>
              </a:spcBef>
              <a:spcAft>
                <a:spcPts val="0"/>
              </a:spcAft>
              <a:buSzPts val="1200"/>
              <a:buNone/>
            </a:pPr>
            <a:endParaRPr sz="1200" b="1"/>
          </a:p>
          <a:p>
            <a:pPr marL="14414" lvl="0" indent="0" algn="l" rtl="0">
              <a:lnSpc>
                <a:spcPct val="110000"/>
              </a:lnSpc>
              <a:spcBef>
                <a:spcPts val="0"/>
              </a:spcBef>
              <a:spcAft>
                <a:spcPts val="0"/>
              </a:spcAft>
              <a:buSzPts val="1200"/>
              <a:buNone/>
            </a:pPr>
            <a:r>
              <a:rPr lang="en-GB" sz="1200" b="1"/>
              <a:t>Challenges </a:t>
            </a:r>
            <a:endParaRPr/>
          </a:p>
          <a:p>
            <a:pPr marL="301752" lvl="0" indent="-287337" algn="l" rtl="0">
              <a:lnSpc>
                <a:spcPct val="100000"/>
              </a:lnSpc>
              <a:spcBef>
                <a:spcPts val="0"/>
              </a:spcBef>
              <a:spcAft>
                <a:spcPts val="0"/>
              </a:spcAft>
              <a:buSzPts val="1200"/>
              <a:buChar char="•"/>
            </a:pPr>
            <a:r>
              <a:rPr lang="en-GB" sz="1200"/>
              <a:t>Lacked real-time information on unscheduled downtimes at various equipment areas</a:t>
            </a:r>
            <a:endParaRPr/>
          </a:p>
          <a:p>
            <a:pPr marL="301752" lvl="0" indent="-287337" algn="l" rtl="0">
              <a:lnSpc>
                <a:spcPct val="100000"/>
              </a:lnSpc>
              <a:spcBef>
                <a:spcPts val="0"/>
              </a:spcBef>
              <a:spcAft>
                <a:spcPts val="0"/>
              </a:spcAft>
              <a:buSzPts val="1200"/>
              <a:buChar char="•"/>
            </a:pPr>
            <a:r>
              <a:rPr lang="en-GB" sz="1200"/>
              <a:t>Production staff were continually reacting to unscheduled downtimes at equipment areas</a:t>
            </a:r>
            <a:endParaRPr/>
          </a:p>
          <a:p>
            <a:pPr marL="301752" lvl="0" indent="-287337" algn="l" rtl="0">
              <a:lnSpc>
                <a:spcPct val="100000"/>
              </a:lnSpc>
              <a:spcBef>
                <a:spcPts val="0"/>
              </a:spcBef>
              <a:spcAft>
                <a:spcPts val="0"/>
              </a:spcAft>
              <a:buSzPts val="1200"/>
              <a:buChar char="•"/>
            </a:pPr>
            <a:r>
              <a:rPr lang="en-GB" sz="1200"/>
              <a:t>Management needed to address gaps in methods and processes to drive improvements</a:t>
            </a:r>
            <a:endParaRPr/>
          </a:p>
          <a:p>
            <a:pPr marL="301752" lvl="0" indent="-287337" algn="l" rtl="0">
              <a:lnSpc>
                <a:spcPct val="100000"/>
              </a:lnSpc>
              <a:spcBef>
                <a:spcPts val="0"/>
              </a:spcBef>
              <a:spcAft>
                <a:spcPts val="0"/>
              </a:spcAft>
              <a:buSzPts val="1200"/>
              <a:buChar char="•"/>
            </a:pPr>
            <a:r>
              <a:rPr lang="en-GB" sz="1200"/>
              <a:t>The bottling operation lacked the ability to predict capabilities to effectively commit brewery staff to specific production goals</a:t>
            </a:r>
            <a:endParaRPr/>
          </a:p>
          <a:p>
            <a:pPr marL="14414" lvl="0" indent="0" algn="l" rtl="0">
              <a:lnSpc>
                <a:spcPct val="110000"/>
              </a:lnSpc>
              <a:spcBef>
                <a:spcPts val="0"/>
              </a:spcBef>
              <a:spcAft>
                <a:spcPts val="0"/>
              </a:spcAft>
              <a:buSzPts val="1200"/>
              <a:buNone/>
            </a:pPr>
            <a:endParaRPr sz="1200" b="1"/>
          </a:p>
          <a:p>
            <a:pPr marL="14414" lvl="0" indent="0" algn="l" rtl="0">
              <a:lnSpc>
                <a:spcPct val="110000"/>
              </a:lnSpc>
              <a:spcBef>
                <a:spcPts val="0"/>
              </a:spcBef>
              <a:spcAft>
                <a:spcPts val="0"/>
              </a:spcAft>
              <a:buSzPts val="1200"/>
              <a:buNone/>
            </a:pPr>
            <a:r>
              <a:rPr lang="en-GB" sz="1200" b="1"/>
              <a:t>Solution</a:t>
            </a:r>
            <a:endParaRPr/>
          </a:p>
          <a:p>
            <a:pPr marL="301752" lvl="0" indent="-287337" algn="l" rtl="0">
              <a:lnSpc>
                <a:spcPct val="110000"/>
              </a:lnSpc>
              <a:spcBef>
                <a:spcPts val="0"/>
              </a:spcBef>
              <a:spcAft>
                <a:spcPts val="0"/>
              </a:spcAft>
              <a:buSzPts val="1200"/>
              <a:buChar char="•"/>
            </a:pPr>
            <a:r>
              <a:rPr lang="en-GB" sz="1200"/>
              <a:t>MES Performance</a:t>
            </a:r>
            <a:endParaRPr/>
          </a:p>
          <a:p>
            <a:pPr marL="14414" lvl="0" indent="0" algn="l" rtl="0">
              <a:lnSpc>
                <a:spcPct val="110000"/>
              </a:lnSpc>
              <a:spcBef>
                <a:spcPts val="0"/>
              </a:spcBef>
              <a:spcAft>
                <a:spcPts val="0"/>
              </a:spcAft>
              <a:buSzPts val="1200"/>
              <a:buNone/>
            </a:pPr>
            <a:endParaRPr sz="1200" b="1"/>
          </a:p>
          <a:p>
            <a:pPr marL="14414" lvl="0" indent="0" algn="l" rtl="0">
              <a:lnSpc>
                <a:spcPct val="110000"/>
              </a:lnSpc>
              <a:spcBef>
                <a:spcPts val="0"/>
              </a:spcBef>
              <a:spcAft>
                <a:spcPts val="0"/>
              </a:spcAft>
              <a:buSzPts val="1200"/>
              <a:buNone/>
            </a:pPr>
            <a:r>
              <a:rPr lang="en-GB" sz="1200" b="1"/>
              <a:t>Results</a:t>
            </a:r>
            <a:endParaRPr/>
          </a:p>
          <a:p>
            <a:pPr marL="301752" lvl="0" indent="-287337" algn="l" rtl="0">
              <a:lnSpc>
                <a:spcPct val="100000"/>
              </a:lnSpc>
              <a:spcBef>
                <a:spcPts val="0"/>
              </a:spcBef>
              <a:spcAft>
                <a:spcPts val="0"/>
              </a:spcAft>
              <a:buSzPts val="1200"/>
              <a:buChar char="•"/>
            </a:pPr>
            <a:r>
              <a:rPr lang="en-GB" sz="1200"/>
              <a:t>OEE increased from 45% to 65% in just over 2 years</a:t>
            </a:r>
            <a:endParaRPr/>
          </a:p>
          <a:p>
            <a:pPr marL="301752" lvl="0" indent="-287337" algn="l" rtl="0">
              <a:lnSpc>
                <a:spcPct val="100000"/>
              </a:lnSpc>
              <a:spcBef>
                <a:spcPts val="0"/>
              </a:spcBef>
              <a:spcAft>
                <a:spcPts val="0"/>
              </a:spcAft>
              <a:buSzPts val="1200"/>
              <a:buChar char="•"/>
            </a:pPr>
            <a:r>
              <a:rPr lang="en-GB" sz="1200"/>
              <a:t>Decreased downtime by more than 50%</a:t>
            </a:r>
            <a:endParaRPr/>
          </a:p>
          <a:p>
            <a:pPr marL="301752" lvl="0" indent="-287337" algn="l" rtl="0">
              <a:lnSpc>
                <a:spcPct val="100000"/>
              </a:lnSpc>
              <a:spcBef>
                <a:spcPts val="0"/>
              </a:spcBef>
              <a:spcAft>
                <a:spcPts val="0"/>
              </a:spcAft>
              <a:buSzPts val="1200"/>
              <a:buChar char="•"/>
            </a:pPr>
            <a:r>
              <a:rPr lang="en-GB" sz="1200"/>
              <a:t>Efficiency of scheduled runtime increased by 25% - 30%</a:t>
            </a:r>
            <a:endParaRPr/>
          </a:p>
          <a:p>
            <a:pPr marL="301752" lvl="0" indent="-287337" algn="l" rtl="0">
              <a:lnSpc>
                <a:spcPct val="100000"/>
              </a:lnSpc>
              <a:spcBef>
                <a:spcPts val="0"/>
              </a:spcBef>
              <a:spcAft>
                <a:spcPts val="0"/>
              </a:spcAft>
              <a:buSzPts val="1200"/>
              <a:buChar char="•"/>
            </a:pPr>
            <a:r>
              <a:rPr lang="en-GB" sz="1200"/>
              <a:t>Achieved record production weeks producing 190,000 to 200,000 cases consistently, successfully meeting customer demands</a:t>
            </a:r>
            <a:endParaRPr/>
          </a:p>
          <a:p>
            <a:pPr marL="301752" lvl="0" indent="-287337" algn="l" rtl="0">
              <a:lnSpc>
                <a:spcPct val="100000"/>
              </a:lnSpc>
              <a:spcBef>
                <a:spcPts val="0"/>
              </a:spcBef>
              <a:spcAft>
                <a:spcPts val="0"/>
              </a:spcAft>
              <a:buSzPts val="1200"/>
              <a:buChar char="•"/>
            </a:pPr>
            <a:r>
              <a:rPr lang="en-GB" sz="1200"/>
              <a:t>Extended packaging area capacity to about 1.3 million barrels each year</a:t>
            </a:r>
            <a:endParaRPr/>
          </a:p>
          <a:p>
            <a:pPr marL="301752" lvl="0" indent="-287337" algn="l" rtl="0">
              <a:lnSpc>
                <a:spcPct val="100000"/>
              </a:lnSpc>
              <a:spcBef>
                <a:spcPts val="0"/>
              </a:spcBef>
              <a:spcAft>
                <a:spcPts val="0"/>
              </a:spcAft>
              <a:buSzPts val="1200"/>
              <a:buChar char="•"/>
            </a:pPr>
            <a:r>
              <a:rPr lang="en-GB" sz="1200"/>
              <a:t>The brewery was able to delay capital investments, enabling it to maintain lower operating costs</a:t>
            </a:r>
            <a:endParaRPr/>
          </a:p>
          <a:p>
            <a:pPr marL="301752" lvl="0" indent="-211137" algn="l" rtl="0">
              <a:lnSpc>
                <a:spcPct val="100000"/>
              </a:lnSpc>
              <a:spcBef>
                <a:spcPts val="0"/>
              </a:spcBef>
              <a:spcAft>
                <a:spcPts val="0"/>
              </a:spcAft>
              <a:buSzPts val="1200"/>
              <a:buNone/>
            </a:pPr>
            <a:endParaRPr sz="1200"/>
          </a:p>
        </p:txBody>
      </p:sp>
      <p:sp>
        <p:nvSpPr>
          <p:cNvPr id="5502" name="Google Shape;5502;g8527af0ceb_1_251"/>
          <p:cNvSpPr txBox="1">
            <a:spLocks noGrp="1"/>
          </p:cNvSpPr>
          <p:nvPr>
            <p:ph type="body" idx="4"/>
          </p:nvPr>
        </p:nvSpPr>
        <p:spPr>
          <a:xfrm>
            <a:off x="505571" y="1273802"/>
            <a:ext cx="7242000" cy="320100"/>
          </a:xfrm>
          <a:prstGeom prst="rect">
            <a:avLst/>
          </a:prstGeom>
          <a:noFill/>
          <a:ln>
            <a:noFill/>
          </a:ln>
        </p:spPr>
        <p:txBody>
          <a:bodyPr spcFirstLastPara="1" wrap="square" lIns="0" tIns="0" rIns="0" bIns="0" anchor="t" anchorCtr="0">
            <a:noAutofit/>
          </a:bodyPr>
          <a:lstStyle/>
          <a:p>
            <a:pPr marL="18288" lvl="0" indent="0" algn="l" rtl="0">
              <a:lnSpc>
                <a:spcPct val="95000"/>
              </a:lnSpc>
              <a:spcBef>
                <a:spcPts val="0"/>
              </a:spcBef>
              <a:spcAft>
                <a:spcPts val="0"/>
              </a:spcAft>
              <a:buSzPts val="2100"/>
              <a:buNone/>
            </a:pPr>
            <a:r>
              <a:rPr lang="en-GB"/>
              <a:t>Improves performance and meets customer demands</a:t>
            </a:r>
            <a:endParaRPr/>
          </a:p>
        </p:txBody>
      </p:sp>
      <p:sp>
        <p:nvSpPr>
          <p:cNvPr id="5503" name="Google Shape;5503;g8527af0ceb_1_251"/>
          <p:cNvSpPr txBox="1"/>
          <p:nvPr/>
        </p:nvSpPr>
        <p:spPr>
          <a:xfrm>
            <a:off x="8085678" y="4457"/>
            <a:ext cx="4208700" cy="6879600"/>
          </a:xfrm>
          <a:prstGeom prst="rect">
            <a:avLst/>
          </a:prstGeom>
          <a:solidFill>
            <a:srgbClr val="3D1152">
              <a:alpha val="34900"/>
            </a:srgb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5504" name="Google Shape;5504;g8527af0ceb_1_251"/>
          <p:cNvPicPr preferRelativeResize="0"/>
          <p:nvPr/>
        </p:nvPicPr>
        <p:blipFill rotWithShape="1">
          <a:blip r:embed="rId4">
            <a:alphaModFix/>
          </a:blip>
          <a:srcRect/>
          <a:stretch/>
        </p:blipFill>
        <p:spPr>
          <a:xfrm>
            <a:off x="10453465" y="6078570"/>
            <a:ext cx="1300982" cy="731805"/>
          </a:xfrm>
          <a:prstGeom prst="rect">
            <a:avLst/>
          </a:prstGeom>
          <a:noFill/>
          <a:ln>
            <a:noFill/>
          </a:ln>
        </p:spPr>
      </p:pic>
      <p:grpSp>
        <p:nvGrpSpPr>
          <p:cNvPr id="5505" name="Google Shape;5505;g8527af0ceb_1_251"/>
          <p:cNvGrpSpPr/>
          <p:nvPr/>
        </p:nvGrpSpPr>
        <p:grpSpPr>
          <a:xfrm>
            <a:off x="8331501" y="352635"/>
            <a:ext cx="3631896" cy="2297819"/>
            <a:chOff x="6410041" y="8102111"/>
            <a:chExt cx="4898700" cy="3827784"/>
          </a:xfrm>
        </p:grpSpPr>
        <p:sp>
          <p:nvSpPr>
            <p:cNvPr id="5506" name="Google Shape;5506;g8527af0ceb_1_251"/>
            <p:cNvSpPr txBox="1"/>
            <p:nvPr/>
          </p:nvSpPr>
          <p:spPr>
            <a:xfrm>
              <a:off x="6410041" y="8153795"/>
              <a:ext cx="4898700" cy="3776100"/>
            </a:xfrm>
            <a:prstGeom prst="rect">
              <a:avLst/>
            </a:prstGeom>
            <a:solidFill>
              <a:srgbClr val="3D1152">
                <a:alpha val="69800"/>
              </a:srgbClr>
            </a:solidFill>
            <a:ln>
              <a:noFill/>
            </a:ln>
          </p:spPr>
          <p:txBody>
            <a:bodyPr spcFirstLastPara="1" wrap="square" lIns="265175" tIns="265175" rIns="192000" bIns="265175" anchor="t" anchorCtr="0">
              <a:noAutofit/>
            </a:bodyPr>
            <a:lstStyle/>
            <a:p>
              <a:pPr marL="0" marR="0" lvl="1" indent="0" algn="l" defTabSz="914400" rtl="0" eaLnBrk="1" fontAlgn="auto" latinLnBrk="0" hangingPunct="1">
                <a:lnSpc>
                  <a:spcPct val="100000"/>
                </a:lnSpc>
                <a:spcBef>
                  <a:spcPts val="0"/>
                </a:spcBef>
                <a:spcAft>
                  <a:spcPts val="0"/>
                </a:spcAft>
                <a:buClr>
                  <a:srgbClr val="3F3F3F"/>
                </a:buClr>
                <a:buSzPts val="700"/>
                <a:buFont typeface="Arial"/>
                <a:buNone/>
                <a:tabLst/>
                <a:defRPr/>
              </a:pPr>
              <a:r>
                <a:rPr kumimoji="0" lang="en-GB" sz="1400" b="0" i="1" u="none" strike="noStrike" kern="0" cap="none" spc="0" normalizeH="0" baseline="0" noProof="0">
                  <a:ln>
                    <a:noFill/>
                  </a:ln>
                  <a:solidFill>
                    <a:srgbClr val="FFFFFF"/>
                  </a:solidFill>
                  <a:effectLst/>
                  <a:uLnTx/>
                  <a:uFillTx/>
                  <a:latin typeface="Calibri"/>
                  <a:ea typeface="Calibri"/>
                  <a:cs typeface="Calibri"/>
                  <a:sym typeface="Calibri"/>
                </a:rPr>
                <a:t>     MES Performance coupled with New</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a:p>
              <a:pPr marL="0" marR="0" lvl="1" indent="0" algn="l" defTabSz="914400" rtl="0" eaLnBrk="1" fontAlgn="auto" latinLnBrk="0" hangingPunct="1">
                <a:lnSpc>
                  <a:spcPct val="100000"/>
                </a:lnSpc>
                <a:spcBef>
                  <a:spcPts val="0"/>
                </a:spcBef>
                <a:spcAft>
                  <a:spcPts val="0"/>
                </a:spcAft>
                <a:buClr>
                  <a:srgbClr val="3F3F3F"/>
                </a:buClr>
                <a:buSzPts val="700"/>
                <a:buFont typeface="Arial"/>
                <a:buNone/>
                <a:tabLst/>
                <a:defRPr/>
              </a:pPr>
              <a:r>
                <a:rPr kumimoji="0" lang="en-GB" sz="1400" b="0" i="1" u="none" strike="noStrike" kern="0" cap="none" spc="0" normalizeH="0" baseline="0" noProof="0">
                  <a:ln>
                    <a:noFill/>
                  </a:ln>
                  <a:solidFill>
                    <a:srgbClr val="FFFFFF"/>
                  </a:solidFill>
                  <a:effectLst/>
                  <a:uLnTx/>
                  <a:uFillTx/>
                  <a:latin typeface="Calibri"/>
                  <a:ea typeface="Calibri"/>
                  <a:cs typeface="Calibri"/>
                  <a:sym typeface="Calibri"/>
                </a:rPr>
                <a:t>Belgium’s continuous improvement strategy, has increased our packaging line efficiency by 30%, saving us more than $400,000 annually in previously planned labour expenditures. </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a:p>
              <a:pPr marL="0" marR="0" lvl="1" indent="0" algn="l" defTabSz="914400" rtl="0" eaLnBrk="1" fontAlgn="auto" latinLnBrk="0" hangingPunct="1">
                <a:lnSpc>
                  <a:spcPct val="100000"/>
                </a:lnSpc>
                <a:spcBef>
                  <a:spcPts val="0"/>
                </a:spcBef>
                <a:spcAft>
                  <a:spcPts val="0"/>
                </a:spcAft>
                <a:buClr>
                  <a:srgbClr val="3F3F3F"/>
                </a:buClr>
                <a:buSzPts val="700"/>
                <a:buFont typeface="Arial"/>
                <a:buNone/>
                <a:tabLst/>
                <a:defRPr/>
              </a:pPr>
              <a:endParaRPr kumimoji="0" sz="1400" b="0" i="1" u="none" strike="noStrike" kern="0" cap="none" spc="0" normalizeH="0" baseline="0" noProof="0">
                <a:ln>
                  <a:noFill/>
                </a:ln>
                <a:solidFill>
                  <a:srgbClr val="FFFFFF"/>
                </a:solidFill>
                <a:effectLst/>
                <a:uLnTx/>
                <a:uFillTx/>
                <a:latin typeface="Calibri"/>
                <a:ea typeface="Calibri"/>
                <a:cs typeface="Calibri"/>
                <a:sym typeface="Calibri"/>
              </a:endParaRPr>
            </a:p>
            <a:p>
              <a:pPr marL="0" marR="0" lvl="1" indent="0" algn="l" defTabSz="914400" rtl="0" eaLnBrk="1" fontAlgn="auto" latinLnBrk="0" hangingPunct="1">
                <a:lnSpc>
                  <a:spcPct val="100000"/>
                </a:lnSpc>
                <a:spcBef>
                  <a:spcPts val="300"/>
                </a:spcBef>
                <a:spcAft>
                  <a:spcPts val="0"/>
                </a:spcAft>
                <a:buClr>
                  <a:srgbClr val="3F3F3F"/>
                </a:buClr>
                <a:buSzPts val="600"/>
                <a:buFont typeface="Arial"/>
                <a:buNone/>
                <a:tabLst/>
                <a:defRPr/>
              </a:pPr>
              <a:r>
                <a:rPr kumimoji="0" lang="en-GB" sz="1200" b="0" i="1" u="none" strike="noStrike" kern="0" cap="none" spc="0" normalizeH="0" baseline="0" noProof="0">
                  <a:ln>
                    <a:noFill/>
                  </a:ln>
                  <a:solidFill>
                    <a:srgbClr val="FFFFFF"/>
                  </a:solidFill>
                  <a:effectLst/>
                  <a:uLnTx/>
                  <a:uFillTx/>
                  <a:latin typeface="Calibri"/>
                  <a:ea typeface="Calibri"/>
                  <a:cs typeface="Calibri"/>
                  <a:sym typeface="Calibri"/>
                </a:rPr>
                <a:t>Joe Herrick, Packaging Systems Manager</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507" name="Google Shape;5507;g8527af0ceb_1_251"/>
            <p:cNvSpPr txBox="1"/>
            <p:nvPr/>
          </p:nvSpPr>
          <p:spPr>
            <a:xfrm>
              <a:off x="6410041" y="8102111"/>
              <a:ext cx="212700" cy="11103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6000" b="0" i="0" u="none" strike="noStrike" kern="0" cap="none" spc="0" normalizeH="0" baseline="0" noProof="0">
                  <a:ln>
                    <a:noFill/>
                  </a:ln>
                  <a:solidFill>
                    <a:srgbClr val="BF57FC"/>
                  </a:solidFill>
                  <a:effectLst/>
                  <a:uLnTx/>
                  <a:uFillTx/>
                  <a:latin typeface="Calibri"/>
                  <a:ea typeface="Calibri"/>
                  <a:cs typeface="Calibri"/>
                  <a:sym typeface="Calibri"/>
                </a:rPr>
                <a:t>“</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508" name="Google Shape;5508;g8527af0ceb_1_251"/>
            <p:cNvSpPr txBox="1"/>
            <p:nvPr/>
          </p:nvSpPr>
          <p:spPr>
            <a:xfrm rot="10800000">
              <a:off x="10711669" y="9594543"/>
              <a:ext cx="452100" cy="16920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6000" b="0" i="0" u="none" strike="noStrike" kern="0" cap="none" spc="0" normalizeH="0" baseline="0" noProof="0">
                  <a:ln>
                    <a:noFill/>
                  </a:ln>
                  <a:solidFill>
                    <a:srgbClr val="BF57FC"/>
                  </a:solidFill>
                  <a:effectLst/>
                  <a:uLnTx/>
                  <a:uFillTx/>
                  <a:latin typeface="Calibri"/>
                  <a:ea typeface="Calibri"/>
                  <a:cs typeface="Calibri"/>
                  <a:sym typeface="Calibri"/>
                </a:rPr>
                <a:t>“</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sp>
        <p:nvSpPr>
          <p:cNvPr id="5509" name="Google Shape;5509;g8527af0ceb_1_251"/>
          <p:cNvSpPr/>
          <p:nvPr/>
        </p:nvSpPr>
        <p:spPr>
          <a:xfrm>
            <a:off x="8680168" y="3679263"/>
            <a:ext cx="3074400" cy="903600"/>
          </a:xfrm>
          <a:prstGeom prst="roundRect">
            <a:avLst>
              <a:gd name="adj" fmla="val 8656"/>
            </a:avLst>
          </a:prstGeom>
          <a:solidFill>
            <a:srgbClr val="7B20A7"/>
          </a:solidFill>
          <a:ln w="12700" cap="flat" cmpd="sng">
            <a:solidFill>
              <a:schemeClr val="dk2"/>
            </a:solidFill>
            <a:prstDash val="solid"/>
            <a:miter lim="800000"/>
            <a:headEnd type="none" w="sm" len="sm"/>
            <a:tailEnd type="none" w="sm" len="sm"/>
          </a:ln>
        </p:spPr>
        <p:txBody>
          <a:bodyPr spcFirstLastPara="1" wrap="square" lIns="360000"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FFFFFF"/>
                </a:solidFill>
                <a:effectLst/>
                <a:uLnTx/>
                <a:uFillTx/>
                <a:latin typeface="Calibri"/>
                <a:ea typeface="Calibri"/>
                <a:cs typeface="Calibri"/>
                <a:sym typeface="Calibri"/>
              </a:rPr>
              <a:t>Increased OEE from</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200" b="0" i="0" u="none" strike="noStrike" kern="0" cap="none" spc="0" normalizeH="0" baseline="0" noProof="0">
                <a:ln>
                  <a:noFill/>
                </a:ln>
                <a:solidFill>
                  <a:srgbClr val="FFFFFF"/>
                </a:solidFill>
                <a:effectLst/>
                <a:uLnTx/>
                <a:uFillTx/>
                <a:latin typeface="Calibri"/>
                <a:ea typeface="Calibri"/>
                <a:cs typeface="Calibri"/>
                <a:sym typeface="Calibri"/>
              </a:rPr>
              <a:t>45% to 65%</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510" name="Google Shape;5510;g8527af0ceb_1_251"/>
          <p:cNvSpPr/>
          <p:nvPr/>
        </p:nvSpPr>
        <p:spPr>
          <a:xfrm>
            <a:off x="8680168" y="4826044"/>
            <a:ext cx="3074400" cy="903600"/>
          </a:xfrm>
          <a:prstGeom prst="roundRect">
            <a:avLst>
              <a:gd name="adj" fmla="val 8656"/>
            </a:avLst>
          </a:prstGeom>
          <a:solidFill>
            <a:srgbClr val="7B20A7"/>
          </a:solidFill>
          <a:ln w="12700" cap="flat" cmpd="sng">
            <a:solidFill>
              <a:schemeClr val="dk2"/>
            </a:solidFill>
            <a:prstDash val="solid"/>
            <a:miter lim="800000"/>
            <a:headEnd type="none" w="sm" len="sm"/>
            <a:tailEnd type="none" w="sm" len="sm"/>
          </a:ln>
        </p:spPr>
        <p:txBody>
          <a:bodyPr spcFirstLastPara="1" wrap="square" lIns="360000"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FFFFFF"/>
                </a:solidFill>
                <a:effectLst/>
                <a:uLnTx/>
                <a:uFillTx/>
                <a:latin typeface="Calibri"/>
                <a:ea typeface="Calibri"/>
                <a:cs typeface="Calibri"/>
                <a:sym typeface="Calibri"/>
              </a:rPr>
              <a:t>Decreased downtime by</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200" b="0" i="0" u="none" strike="noStrike" kern="0" cap="none" spc="0" normalizeH="0" baseline="0" noProof="0">
                <a:ln>
                  <a:noFill/>
                </a:ln>
                <a:solidFill>
                  <a:srgbClr val="FFFFFF"/>
                </a:solidFill>
                <a:effectLst/>
                <a:uLnTx/>
                <a:uFillTx/>
                <a:latin typeface="Calibri"/>
                <a:ea typeface="Calibri"/>
                <a:cs typeface="Calibri"/>
                <a:sym typeface="Calibri"/>
              </a:rPr>
              <a:t>&gt; 50%</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511" name="Google Shape;5511;g8527af0ceb_1_251"/>
          <p:cNvSpPr/>
          <p:nvPr/>
        </p:nvSpPr>
        <p:spPr>
          <a:xfrm>
            <a:off x="8356651" y="4981103"/>
            <a:ext cx="621600" cy="593400"/>
          </a:xfrm>
          <a:prstGeom prst="ellipse">
            <a:avLst/>
          </a:prstGeom>
          <a:solidFill>
            <a:schemeClr val="lt1"/>
          </a:solidFill>
          <a:ln w="12700" cap="flat" cmpd="sng">
            <a:solidFill>
              <a:schemeClr val="dk2"/>
            </a:solidFill>
            <a:prstDash val="solid"/>
            <a:miter lim="800000"/>
            <a:headEnd type="none" w="sm" len="sm"/>
            <a:tailEnd type="none" w="sm" len="sm"/>
          </a:ln>
        </p:spPr>
        <p:txBody>
          <a:bodyPr spcFirstLastPara="1" wrap="square" lIns="360000"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512" name="Google Shape;5512;g8527af0ceb_1_251"/>
          <p:cNvSpPr/>
          <p:nvPr/>
        </p:nvSpPr>
        <p:spPr>
          <a:xfrm>
            <a:off x="8356651" y="3834322"/>
            <a:ext cx="621600" cy="593400"/>
          </a:xfrm>
          <a:prstGeom prst="ellipse">
            <a:avLst/>
          </a:prstGeom>
          <a:solidFill>
            <a:schemeClr val="lt1"/>
          </a:solidFill>
          <a:ln w="12700" cap="flat" cmpd="sng">
            <a:solidFill>
              <a:schemeClr val="dk2"/>
            </a:solidFill>
            <a:prstDash val="solid"/>
            <a:miter lim="800000"/>
            <a:headEnd type="none" w="sm" len="sm"/>
            <a:tailEnd type="none" w="sm" len="sm"/>
          </a:ln>
        </p:spPr>
        <p:txBody>
          <a:bodyPr spcFirstLastPara="1" wrap="square" lIns="360000"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5513" name="Google Shape;5513;g8527af0ceb_1_251"/>
          <p:cNvSpPr/>
          <p:nvPr/>
        </p:nvSpPr>
        <p:spPr>
          <a:xfrm>
            <a:off x="8465061" y="5077818"/>
            <a:ext cx="404813" cy="400050"/>
          </a:xfrm>
          <a:custGeom>
            <a:avLst/>
            <a:gdLst/>
            <a:ahLst/>
            <a:cxnLst/>
            <a:rect l="l" t="t" r="r" b="b"/>
            <a:pathLst>
              <a:path w="259" h="256" extrusionOk="0">
                <a:moveTo>
                  <a:pt x="244" y="100"/>
                </a:moveTo>
                <a:cubicBezTo>
                  <a:pt x="238" y="100"/>
                  <a:pt x="238" y="100"/>
                  <a:pt x="238" y="100"/>
                </a:cubicBezTo>
                <a:cubicBezTo>
                  <a:pt x="237" y="100"/>
                  <a:pt x="235" y="99"/>
                  <a:pt x="235" y="98"/>
                </a:cubicBezTo>
                <a:cubicBezTo>
                  <a:pt x="225" y="74"/>
                  <a:pt x="225" y="74"/>
                  <a:pt x="225" y="74"/>
                </a:cubicBezTo>
                <a:cubicBezTo>
                  <a:pt x="224" y="73"/>
                  <a:pt x="225" y="71"/>
                  <a:pt x="226" y="70"/>
                </a:cubicBezTo>
                <a:cubicBezTo>
                  <a:pt x="230" y="66"/>
                  <a:pt x="230" y="66"/>
                  <a:pt x="230" y="66"/>
                </a:cubicBezTo>
                <a:cubicBezTo>
                  <a:pt x="234" y="61"/>
                  <a:pt x="234" y="53"/>
                  <a:pt x="230" y="49"/>
                </a:cubicBezTo>
                <a:cubicBezTo>
                  <a:pt x="207" y="26"/>
                  <a:pt x="207" y="26"/>
                  <a:pt x="207" y="26"/>
                </a:cubicBezTo>
                <a:cubicBezTo>
                  <a:pt x="203" y="21"/>
                  <a:pt x="195" y="21"/>
                  <a:pt x="190" y="26"/>
                </a:cubicBezTo>
                <a:cubicBezTo>
                  <a:pt x="186" y="30"/>
                  <a:pt x="186" y="30"/>
                  <a:pt x="186" y="30"/>
                </a:cubicBezTo>
                <a:cubicBezTo>
                  <a:pt x="185" y="31"/>
                  <a:pt x="183" y="32"/>
                  <a:pt x="182" y="31"/>
                </a:cubicBezTo>
                <a:cubicBezTo>
                  <a:pt x="158" y="21"/>
                  <a:pt x="158" y="21"/>
                  <a:pt x="158" y="21"/>
                </a:cubicBezTo>
                <a:cubicBezTo>
                  <a:pt x="157" y="21"/>
                  <a:pt x="156" y="19"/>
                  <a:pt x="156" y="18"/>
                </a:cubicBezTo>
                <a:cubicBezTo>
                  <a:pt x="156" y="12"/>
                  <a:pt x="156" y="12"/>
                  <a:pt x="156" y="12"/>
                </a:cubicBezTo>
                <a:cubicBezTo>
                  <a:pt x="156" y="5"/>
                  <a:pt x="151" y="0"/>
                  <a:pt x="144" y="0"/>
                </a:cubicBezTo>
                <a:cubicBezTo>
                  <a:pt x="112" y="0"/>
                  <a:pt x="112" y="0"/>
                  <a:pt x="112" y="0"/>
                </a:cubicBezTo>
                <a:cubicBezTo>
                  <a:pt x="105" y="0"/>
                  <a:pt x="100" y="5"/>
                  <a:pt x="100" y="12"/>
                </a:cubicBezTo>
                <a:cubicBezTo>
                  <a:pt x="100" y="18"/>
                  <a:pt x="100" y="18"/>
                  <a:pt x="100" y="18"/>
                </a:cubicBezTo>
                <a:cubicBezTo>
                  <a:pt x="100" y="19"/>
                  <a:pt x="99" y="21"/>
                  <a:pt x="98" y="21"/>
                </a:cubicBezTo>
                <a:cubicBezTo>
                  <a:pt x="74" y="31"/>
                  <a:pt x="74" y="31"/>
                  <a:pt x="74" y="31"/>
                </a:cubicBezTo>
                <a:cubicBezTo>
                  <a:pt x="73" y="32"/>
                  <a:pt x="71" y="31"/>
                  <a:pt x="70" y="30"/>
                </a:cubicBezTo>
                <a:cubicBezTo>
                  <a:pt x="66" y="26"/>
                  <a:pt x="66" y="26"/>
                  <a:pt x="66" y="26"/>
                </a:cubicBezTo>
                <a:cubicBezTo>
                  <a:pt x="61" y="21"/>
                  <a:pt x="53" y="21"/>
                  <a:pt x="49" y="26"/>
                </a:cubicBezTo>
                <a:cubicBezTo>
                  <a:pt x="26" y="49"/>
                  <a:pt x="26" y="49"/>
                  <a:pt x="26" y="49"/>
                </a:cubicBezTo>
                <a:cubicBezTo>
                  <a:pt x="22" y="53"/>
                  <a:pt x="22" y="61"/>
                  <a:pt x="26" y="66"/>
                </a:cubicBezTo>
                <a:cubicBezTo>
                  <a:pt x="30" y="70"/>
                  <a:pt x="30" y="70"/>
                  <a:pt x="30" y="70"/>
                </a:cubicBezTo>
                <a:cubicBezTo>
                  <a:pt x="31" y="71"/>
                  <a:pt x="32" y="73"/>
                  <a:pt x="31" y="74"/>
                </a:cubicBezTo>
                <a:cubicBezTo>
                  <a:pt x="21" y="98"/>
                  <a:pt x="21" y="98"/>
                  <a:pt x="21" y="98"/>
                </a:cubicBezTo>
                <a:cubicBezTo>
                  <a:pt x="21" y="99"/>
                  <a:pt x="19" y="100"/>
                  <a:pt x="18" y="100"/>
                </a:cubicBezTo>
                <a:cubicBezTo>
                  <a:pt x="12" y="100"/>
                  <a:pt x="12" y="100"/>
                  <a:pt x="12" y="100"/>
                </a:cubicBezTo>
                <a:cubicBezTo>
                  <a:pt x="5" y="100"/>
                  <a:pt x="0" y="105"/>
                  <a:pt x="0" y="112"/>
                </a:cubicBezTo>
                <a:cubicBezTo>
                  <a:pt x="0" y="144"/>
                  <a:pt x="0" y="144"/>
                  <a:pt x="0" y="144"/>
                </a:cubicBezTo>
                <a:cubicBezTo>
                  <a:pt x="0" y="151"/>
                  <a:pt x="5" y="156"/>
                  <a:pt x="12" y="156"/>
                </a:cubicBezTo>
                <a:cubicBezTo>
                  <a:pt x="18" y="156"/>
                  <a:pt x="18" y="156"/>
                  <a:pt x="18" y="156"/>
                </a:cubicBezTo>
                <a:cubicBezTo>
                  <a:pt x="19" y="156"/>
                  <a:pt x="21" y="157"/>
                  <a:pt x="21" y="158"/>
                </a:cubicBezTo>
                <a:cubicBezTo>
                  <a:pt x="31" y="182"/>
                  <a:pt x="31" y="182"/>
                  <a:pt x="31" y="182"/>
                </a:cubicBezTo>
                <a:cubicBezTo>
                  <a:pt x="32" y="183"/>
                  <a:pt x="31" y="185"/>
                  <a:pt x="30" y="186"/>
                </a:cubicBezTo>
                <a:cubicBezTo>
                  <a:pt x="26" y="190"/>
                  <a:pt x="26" y="190"/>
                  <a:pt x="26" y="190"/>
                </a:cubicBezTo>
                <a:cubicBezTo>
                  <a:pt x="22" y="195"/>
                  <a:pt x="22" y="203"/>
                  <a:pt x="26" y="207"/>
                </a:cubicBezTo>
                <a:cubicBezTo>
                  <a:pt x="49" y="230"/>
                  <a:pt x="49" y="230"/>
                  <a:pt x="49" y="230"/>
                </a:cubicBezTo>
                <a:cubicBezTo>
                  <a:pt x="53" y="234"/>
                  <a:pt x="61" y="234"/>
                  <a:pt x="66" y="230"/>
                </a:cubicBezTo>
                <a:cubicBezTo>
                  <a:pt x="70" y="226"/>
                  <a:pt x="70" y="226"/>
                  <a:pt x="70" y="226"/>
                </a:cubicBezTo>
                <a:cubicBezTo>
                  <a:pt x="71" y="225"/>
                  <a:pt x="73" y="224"/>
                  <a:pt x="74" y="225"/>
                </a:cubicBezTo>
                <a:cubicBezTo>
                  <a:pt x="98" y="235"/>
                  <a:pt x="98" y="235"/>
                  <a:pt x="98" y="235"/>
                </a:cubicBezTo>
                <a:cubicBezTo>
                  <a:pt x="99" y="235"/>
                  <a:pt x="100" y="237"/>
                  <a:pt x="100" y="238"/>
                </a:cubicBezTo>
                <a:cubicBezTo>
                  <a:pt x="100" y="244"/>
                  <a:pt x="100" y="244"/>
                  <a:pt x="100" y="244"/>
                </a:cubicBezTo>
                <a:cubicBezTo>
                  <a:pt x="100" y="251"/>
                  <a:pt x="105" y="256"/>
                  <a:pt x="112" y="256"/>
                </a:cubicBezTo>
                <a:cubicBezTo>
                  <a:pt x="144" y="256"/>
                  <a:pt x="144" y="256"/>
                  <a:pt x="144" y="256"/>
                </a:cubicBezTo>
                <a:cubicBezTo>
                  <a:pt x="151" y="256"/>
                  <a:pt x="156" y="251"/>
                  <a:pt x="156" y="244"/>
                </a:cubicBezTo>
                <a:cubicBezTo>
                  <a:pt x="156" y="238"/>
                  <a:pt x="156" y="238"/>
                  <a:pt x="156" y="238"/>
                </a:cubicBezTo>
                <a:cubicBezTo>
                  <a:pt x="156" y="237"/>
                  <a:pt x="157" y="235"/>
                  <a:pt x="158" y="235"/>
                </a:cubicBezTo>
                <a:cubicBezTo>
                  <a:pt x="161" y="234"/>
                  <a:pt x="161" y="231"/>
                  <a:pt x="161" y="229"/>
                </a:cubicBezTo>
                <a:cubicBezTo>
                  <a:pt x="160" y="227"/>
                  <a:pt x="157" y="226"/>
                  <a:pt x="155" y="227"/>
                </a:cubicBezTo>
                <a:cubicBezTo>
                  <a:pt x="151" y="229"/>
                  <a:pt x="148" y="234"/>
                  <a:pt x="148" y="238"/>
                </a:cubicBezTo>
                <a:cubicBezTo>
                  <a:pt x="148" y="244"/>
                  <a:pt x="148" y="244"/>
                  <a:pt x="148" y="244"/>
                </a:cubicBezTo>
                <a:cubicBezTo>
                  <a:pt x="148" y="246"/>
                  <a:pt x="146" y="248"/>
                  <a:pt x="144" y="248"/>
                </a:cubicBezTo>
                <a:cubicBezTo>
                  <a:pt x="112" y="248"/>
                  <a:pt x="112" y="248"/>
                  <a:pt x="112" y="248"/>
                </a:cubicBezTo>
                <a:cubicBezTo>
                  <a:pt x="110" y="248"/>
                  <a:pt x="108" y="246"/>
                  <a:pt x="108" y="244"/>
                </a:cubicBezTo>
                <a:cubicBezTo>
                  <a:pt x="108" y="238"/>
                  <a:pt x="108" y="238"/>
                  <a:pt x="108" y="238"/>
                </a:cubicBezTo>
                <a:cubicBezTo>
                  <a:pt x="108" y="234"/>
                  <a:pt x="105" y="229"/>
                  <a:pt x="101" y="227"/>
                </a:cubicBezTo>
                <a:cubicBezTo>
                  <a:pt x="77" y="218"/>
                  <a:pt x="77" y="218"/>
                  <a:pt x="77" y="218"/>
                </a:cubicBezTo>
                <a:cubicBezTo>
                  <a:pt x="73" y="216"/>
                  <a:pt x="68" y="217"/>
                  <a:pt x="64" y="220"/>
                </a:cubicBezTo>
                <a:cubicBezTo>
                  <a:pt x="60" y="224"/>
                  <a:pt x="60" y="224"/>
                  <a:pt x="60" y="224"/>
                </a:cubicBezTo>
                <a:cubicBezTo>
                  <a:pt x="59" y="226"/>
                  <a:pt x="56" y="226"/>
                  <a:pt x="54" y="224"/>
                </a:cubicBezTo>
                <a:cubicBezTo>
                  <a:pt x="32" y="202"/>
                  <a:pt x="32" y="202"/>
                  <a:pt x="32" y="202"/>
                </a:cubicBezTo>
                <a:cubicBezTo>
                  <a:pt x="30" y="200"/>
                  <a:pt x="30" y="197"/>
                  <a:pt x="32" y="196"/>
                </a:cubicBezTo>
                <a:cubicBezTo>
                  <a:pt x="36" y="192"/>
                  <a:pt x="36" y="192"/>
                  <a:pt x="36" y="192"/>
                </a:cubicBezTo>
                <a:cubicBezTo>
                  <a:pt x="39" y="188"/>
                  <a:pt x="40" y="183"/>
                  <a:pt x="38" y="179"/>
                </a:cubicBezTo>
                <a:cubicBezTo>
                  <a:pt x="29" y="155"/>
                  <a:pt x="29" y="155"/>
                  <a:pt x="29" y="155"/>
                </a:cubicBezTo>
                <a:cubicBezTo>
                  <a:pt x="27" y="151"/>
                  <a:pt x="23" y="148"/>
                  <a:pt x="18" y="148"/>
                </a:cubicBezTo>
                <a:cubicBezTo>
                  <a:pt x="12" y="148"/>
                  <a:pt x="12" y="148"/>
                  <a:pt x="12" y="148"/>
                </a:cubicBezTo>
                <a:cubicBezTo>
                  <a:pt x="10" y="148"/>
                  <a:pt x="8" y="146"/>
                  <a:pt x="8" y="144"/>
                </a:cubicBezTo>
                <a:cubicBezTo>
                  <a:pt x="8" y="112"/>
                  <a:pt x="8" y="112"/>
                  <a:pt x="8" y="112"/>
                </a:cubicBezTo>
                <a:cubicBezTo>
                  <a:pt x="8" y="110"/>
                  <a:pt x="10" y="108"/>
                  <a:pt x="12" y="108"/>
                </a:cubicBezTo>
                <a:cubicBezTo>
                  <a:pt x="18" y="108"/>
                  <a:pt x="18" y="108"/>
                  <a:pt x="18" y="108"/>
                </a:cubicBezTo>
                <a:cubicBezTo>
                  <a:pt x="23" y="108"/>
                  <a:pt x="27" y="105"/>
                  <a:pt x="29" y="101"/>
                </a:cubicBezTo>
                <a:cubicBezTo>
                  <a:pt x="38" y="77"/>
                  <a:pt x="38" y="77"/>
                  <a:pt x="38" y="77"/>
                </a:cubicBezTo>
                <a:cubicBezTo>
                  <a:pt x="40" y="73"/>
                  <a:pt x="39" y="68"/>
                  <a:pt x="36" y="64"/>
                </a:cubicBezTo>
                <a:cubicBezTo>
                  <a:pt x="32" y="60"/>
                  <a:pt x="32" y="60"/>
                  <a:pt x="32" y="60"/>
                </a:cubicBezTo>
                <a:cubicBezTo>
                  <a:pt x="30" y="59"/>
                  <a:pt x="30" y="56"/>
                  <a:pt x="32" y="54"/>
                </a:cubicBezTo>
                <a:cubicBezTo>
                  <a:pt x="54" y="32"/>
                  <a:pt x="54" y="32"/>
                  <a:pt x="54" y="32"/>
                </a:cubicBezTo>
                <a:cubicBezTo>
                  <a:pt x="56" y="30"/>
                  <a:pt x="59" y="30"/>
                  <a:pt x="60" y="32"/>
                </a:cubicBezTo>
                <a:cubicBezTo>
                  <a:pt x="64" y="36"/>
                  <a:pt x="64" y="36"/>
                  <a:pt x="64" y="36"/>
                </a:cubicBezTo>
                <a:cubicBezTo>
                  <a:pt x="68" y="39"/>
                  <a:pt x="73" y="40"/>
                  <a:pt x="77" y="38"/>
                </a:cubicBezTo>
                <a:cubicBezTo>
                  <a:pt x="101" y="29"/>
                  <a:pt x="101" y="29"/>
                  <a:pt x="101" y="29"/>
                </a:cubicBezTo>
                <a:cubicBezTo>
                  <a:pt x="105" y="27"/>
                  <a:pt x="108" y="22"/>
                  <a:pt x="108" y="18"/>
                </a:cubicBezTo>
                <a:cubicBezTo>
                  <a:pt x="108" y="12"/>
                  <a:pt x="108" y="12"/>
                  <a:pt x="108" y="12"/>
                </a:cubicBezTo>
                <a:cubicBezTo>
                  <a:pt x="108" y="10"/>
                  <a:pt x="110" y="8"/>
                  <a:pt x="112" y="8"/>
                </a:cubicBezTo>
                <a:cubicBezTo>
                  <a:pt x="144" y="8"/>
                  <a:pt x="144" y="8"/>
                  <a:pt x="144" y="8"/>
                </a:cubicBezTo>
                <a:cubicBezTo>
                  <a:pt x="146" y="8"/>
                  <a:pt x="148" y="10"/>
                  <a:pt x="148" y="12"/>
                </a:cubicBezTo>
                <a:cubicBezTo>
                  <a:pt x="148" y="18"/>
                  <a:pt x="148" y="18"/>
                  <a:pt x="148" y="18"/>
                </a:cubicBezTo>
                <a:cubicBezTo>
                  <a:pt x="148" y="22"/>
                  <a:pt x="151" y="27"/>
                  <a:pt x="155" y="29"/>
                </a:cubicBezTo>
                <a:cubicBezTo>
                  <a:pt x="179" y="38"/>
                  <a:pt x="179" y="38"/>
                  <a:pt x="179" y="38"/>
                </a:cubicBezTo>
                <a:cubicBezTo>
                  <a:pt x="183" y="40"/>
                  <a:pt x="188" y="39"/>
                  <a:pt x="192" y="36"/>
                </a:cubicBezTo>
                <a:cubicBezTo>
                  <a:pt x="196" y="32"/>
                  <a:pt x="196" y="32"/>
                  <a:pt x="196" y="32"/>
                </a:cubicBezTo>
                <a:cubicBezTo>
                  <a:pt x="197" y="30"/>
                  <a:pt x="200" y="30"/>
                  <a:pt x="202" y="32"/>
                </a:cubicBezTo>
                <a:cubicBezTo>
                  <a:pt x="224" y="54"/>
                  <a:pt x="224" y="54"/>
                  <a:pt x="224" y="54"/>
                </a:cubicBezTo>
                <a:cubicBezTo>
                  <a:pt x="226" y="56"/>
                  <a:pt x="226" y="59"/>
                  <a:pt x="224" y="60"/>
                </a:cubicBezTo>
                <a:cubicBezTo>
                  <a:pt x="220" y="64"/>
                  <a:pt x="220" y="64"/>
                  <a:pt x="220" y="64"/>
                </a:cubicBezTo>
                <a:cubicBezTo>
                  <a:pt x="217" y="68"/>
                  <a:pt x="216" y="73"/>
                  <a:pt x="218" y="77"/>
                </a:cubicBezTo>
                <a:cubicBezTo>
                  <a:pt x="227" y="101"/>
                  <a:pt x="227" y="101"/>
                  <a:pt x="227" y="101"/>
                </a:cubicBezTo>
                <a:cubicBezTo>
                  <a:pt x="229" y="105"/>
                  <a:pt x="233" y="108"/>
                  <a:pt x="238" y="108"/>
                </a:cubicBezTo>
                <a:cubicBezTo>
                  <a:pt x="244" y="108"/>
                  <a:pt x="244" y="108"/>
                  <a:pt x="244" y="108"/>
                </a:cubicBezTo>
                <a:cubicBezTo>
                  <a:pt x="246" y="108"/>
                  <a:pt x="248" y="110"/>
                  <a:pt x="248" y="112"/>
                </a:cubicBezTo>
                <a:cubicBezTo>
                  <a:pt x="248" y="144"/>
                  <a:pt x="248" y="144"/>
                  <a:pt x="248" y="144"/>
                </a:cubicBezTo>
                <a:cubicBezTo>
                  <a:pt x="248" y="146"/>
                  <a:pt x="246" y="148"/>
                  <a:pt x="244" y="148"/>
                </a:cubicBezTo>
                <a:cubicBezTo>
                  <a:pt x="238" y="148"/>
                  <a:pt x="238" y="148"/>
                  <a:pt x="238" y="148"/>
                </a:cubicBezTo>
                <a:cubicBezTo>
                  <a:pt x="233" y="148"/>
                  <a:pt x="229" y="151"/>
                  <a:pt x="227" y="155"/>
                </a:cubicBezTo>
                <a:cubicBezTo>
                  <a:pt x="226" y="157"/>
                  <a:pt x="227" y="160"/>
                  <a:pt x="229" y="161"/>
                </a:cubicBezTo>
                <a:cubicBezTo>
                  <a:pt x="232" y="161"/>
                  <a:pt x="234" y="161"/>
                  <a:pt x="235" y="158"/>
                </a:cubicBezTo>
                <a:cubicBezTo>
                  <a:pt x="235" y="157"/>
                  <a:pt x="237" y="156"/>
                  <a:pt x="238" y="156"/>
                </a:cubicBezTo>
                <a:cubicBezTo>
                  <a:pt x="244" y="156"/>
                  <a:pt x="244" y="156"/>
                  <a:pt x="244" y="156"/>
                </a:cubicBezTo>
                <a:cubicBezTo>
                  <a:pt x="251" y="156"/>
                  <a:pt x="256" y="151"/>
                  <a:pt x="256" y="144"/>
                </a:cubicBezTo>
                <a:cubicBezTo>
                  <a:pt x="256" y="112"/>
                  <a:pt x="256" y="112"/>
                  <a:pt x="256" y="112"/>
                </a:cubicBezTo>
                <a:cubicBezTo>
                  <a:pt x="256" y="105"/>
                  <a:pt x="251" y="100"/>
                  <a:pt x="244" y="100"/>
                </a:cubicBezTo>
                <a:close/>
                <a:moveTo>
                  <a:pt x="198" y="147"/>
                </a:moveTo>
                <a:cubicBezTo>
                  <a:pt x="204" y="122"/>
                  <a:pt x="198" y="96"/>
                  <a:pt x="179" y="77"/>
                </a:cubicBezTo>
                <a:cubicBezTo>
                  <a:pt x="160" y="58"/>
                  <a:pt x="133" y="51"/>
                  <a:pt x="107" y="59"/>
                </a:cubicBezTo>
                <a:cubicBezTo>
                  <a:pt x="106" y="59"/>
                  <a:pt x="105" y="60"/>
                  <a:pt x="105" y="62"/>
                </a:cubicBezTo>
                <a:cubicBezTo>
                  <a:pt x="104" y="63"/>
                  <a:pt x="105" y="65"/>
                  <a:pt x="106" y="66"/>
                </a:cubicBezTo>
                <a:cubicBezTo>
                  <a:pt x="140" y="100"/>
                  <a:pt x="140" y="100"/>
                  <a:pt x="140" y="100"/>
                </a:cubicBezTo>
                <a:cubicBezTo>
                  <a:pt x="140" y="104"/>
                  <a:pt x="140" y="107"/>
                  <a:pt x="140" y="109"/>
                </a:cubicBezTo>
                <a:cubicBezTo>
                  <a:pt x="140" y="112"/>
                  <a:pt x="140" y="115"/>
                  <a:pt x="140" y="118"/>
                </a:cubicBezTo>
                <a:cubicBezTo>
                  <a:pt x="118" y="140"/>
                  <a:pt x="118" y="140"/>
                  <a:pt x="118" y="140"/>
                </a:cubicBezTo>
                <a:cubicBezTo>
                  <a:pt x="100" y="140"/>
                  <a:pt x="100" y="140"/>
                  <a:pt x="100" y="140"/>
                </a:cubicBezTo>
                <a:cubicBezTo>
                  <a:pt x="66" y="105"/>
                  <a:pt x="66" y="105"/>
                  <a:pt x="66" y="105"/>
                </a:cubicBezTo>
                <a:cubicBezTo>
                  <a:pt x="65" y="104"/>
                  <a:pt x="64" y="104"/>
                  <a:pt x="62" y="104"/>
                </a:cubicBezTo>
                <a:cubicBezTo>
                  <a:pt x="61" y="104"/>
                  <a:pt x="60" y="106"/>
                  <a:pt x="59" y="107"/>
                </a:cubicBezTo>
                <a:cubicBezTo>
                  <a:pt x="52" y="132"/>
                  <a:pt x="58" y="160"/>
                  <a:pt x="77" y="179"/>
                </a:cubicBezTo>
                <a:cubicBezTo>
                  <a:pt x="91" y="193"/>
                  <a:pt x="110" y="200"/>
                  <a:pt x="128" y="200"/>
                </a:cubicBezTo>
                <a:cubicBezTo>
                  <a:pt x="134" y="200"/>
                  <a:pt x="140" y="199"/>
                  <a:pt x="147" y="197"/>
                </a:cubicBezTo>
                <a:cubicBezTo>
                  <a:pt x="194" y="245"/>
                  <a:pt x="194" y="245"/>
                  <a:pt x="194" y="245"/>
                </a:cubicBezTo>
                <a:cubicBezTo>
                  <a:pt x="201" y="252"/>
                  <a:pt x="210" y="255"/>
                  <a:pt x="219" y="255"/>
                </a:cubicBezTo>
                <a:cubicBezTo>
                  <a:pt x="229" y="255"/>
                  <a:pt x="238" y="252"/>
                  <a:pt x="245" y="245"/>
                </a:cubicBezTo>
                <a:cubicBezTo>
                  <a:pt x="259" y="231"/>
                  <a:pt x="259" y="208"/>
                  <a:pt x="245" y="194"/>
                </a:cubicBezTo>
                <a:lnTo>
                  <a:pt x="198" y="147"/>
                </a:lnTo>
                <a:close/>
                <a:moveTo>
                  <a:pt x="239" y="239"/>
                </a:moveTo>
                <a:cubicBezTo>
                  <a:pt x="228" y="250"/>
                  <a:pt x="210" y="250"/>
                  <a:pt x="200" y="239"/>
                </a:cubicBezTo>
                <a:cubicBezTo>
                  <a:pt x="155" y="195"/>
                  <a:pt x="155" y="195"/>
                  <a:pt x="155" y="195"/>
                </a:cubicBezTo>
                <a:cubicBezTo>
                  <a:pt x="157" y="194"/>
                  <a:pt x="160" y="193"/>
                  <a:pt x="162" y="191"/>
                </a:cubicBezTo>
                <a:cubicBezTo>
                  <a:pt x="164" y="190"/>
                  <a:pt x="165" y="188"/>
                  <a:pt x="164" y="186"/>
                </a:cubicBezTo>
                <a:cubicBezTo>
                  <a:pt x="163" y="184"/>
                  <a:pt x="160" y="183"/>
                  <a:pt x="158" y="184"/>
                </a:cubicBezTo>
                <a:cubicBezTo>
                  <a:pt x="133" y="198"/>
                  <a:pt x="103" y="193"/>
                  <a:pt x="83" y="173"/>
                </a:cubicBezTo>
                <a:cubicBezTo>
                  <a:pt x="68" y="158"/>
                  <a:pt x="61" y="137"/>
                  <a:pt x="65" y="116"/>
                </a:cubicBezTo>
                <a:cubicBezTo>
                  <a:pt x="96" y="147"/>
                  <a:pt x="96" y="147"/>
                  <a:pt x="96" y="147"/>
                </a:cubicBezTo>
                <a:cubicBezTo>
                  <a:pt x="97" y="148"/>
                  <a:pt x="98" y="148"/>
                  <a:pt x="99" y="148"/>
                </a:cubicBezTo>
                <a:cubicBezTo>
                  <a:pt x="99" y="148"/>
                  <a:pt x="99" y="148"/>
                  <a:pt x="99" y="148"/>
                </a:cubicBezTo>
                <a:cubicBezTo>
                  <a:pt x="120" y="148"/>
                  <a:pt x="120" y="148"/>
                  <a:pt x="120" y="148"/>
                </a:cubicBezTo>
                <a:cubicBezTo>
                  <a:pt x="121" y="148"/>
                  <a:pt x="122" y="148"/>
                  <a:pt x="123" y="147"/>
                </a:cubicBezTo>
                <a:cubicBezTo>
                  <a:pt x="147" y="123"/>
                  <a:pt x="147" y="123"/>
                  <a:pt x="147" y="123"/>
                </a:cubicBezTo>
                <a:cubicBezTo>
                  <a:pt x="148" y="122"/>
                  <a:pt x="148" y="121"/>
                  <a:pt x="148" y="120"/>
                </a:cubicBezTo>
                <a:cubicBezTo>
                  <a:pt x="148" y="116"/>
                  <a:pt x="148" y="113"/>
                  <a:pt x="148" y="109"/>
                </a:cubicBezTo>
                <a:cubicBezTo>
                  <a:pt x="148" y="106"/>
                  <a:pt x="148" y="103"/>
                  <a:pt x="148" y="99"/>
                </a:cubicBezTo>
                <a:cubicBezTo>
                  <a:pt x="148" y="98"/>
                  <a:pt x="148" y="97"/>
                  <a:pt x="147" y="96"/>
                </a:cubicBezTo>
                <a:cubicBezTo>
                  <a:pt x="116" y="65"/>
                  <a:pt x="116" y="65"/>
                  <a:pt x="116" y="65"/>
                </a:cubicBezTo>
                <a:cubicBezTo>
                  <a:pt x="137" y="61"/>
                  <a:pt x="158" y="67"/>
                  <a:pt x="173" y="83"/>
                </a:cubicBezTo>
                <a:cubicBezTo>
                  <a:pt x="194" y="103"/>
                  <a:pt x="198" y="133"/>
                  <a:pt x="185" y="158"/>
                </a:cubicBezTo>
                <a:cubicBezTo>
                  <a:pt x="184" y="160"/>
                  <a:pt x="184" y="162"/>
                  <a:pt x="186" y="163"/>
                </a:cubicBezTo>
                <a:cubicBezTo>
                  <a:pt x="188" y="164"/>
                  <a:pt x="191" y="164"/>
                  <a:pt x="192" y="162"/>
                </a:cubicBezTo>
                <a:cubicBezTo>
                  <a:pt x="193" y="160"/>
                  <a:pt x="194" y="157"/>
                  <a:pt x="195" y="155"/>
                </a:cubicBezTo>
                <a:cubicBezTo>
                  <a:pt x="239" y="200"/>
                  <a:pt x="239" y="200"/>
                  <a:pt x="239" y="200"/>
                </a:cubicBezTo>
                <a:cubicBezTo>
                  <a:pt x="250" y="210"/>
                  <a:pt x="250" y="228"/>
                  <a:pt x="239" y="239"/>
                </a:cubicBezTo>
                <a:close/>
                <a:moveTo>
                  <a:pt x="205" y="205"/>
                </a:moveTo>
                <a:cubicBezTo>
                  <a:pt x="202" y="209"/>
                  <a:pt x="200" y="213"/>
                  <a:pt x="200" y="218"/>
                </a:cubicBezTo>
                <a:cubicBezTo>
                  <a:pt x="200" y="223"/>
                  <a:pt x="202" y="227"/>
                  <a:pt x="205" y="231"/>
                </a:cubicBezTo>
                <a:cubicBezTo>
                  <a:pt x="209" y="234"/>
                  <a:pt x="213" y="236"/>
                  <a:pt x="218" y="236"/>
                </a:cubicBezTo>
                <a:cubicBezTo>
                  <a:pt x="223" y="236"/>
                  <a:pt x="227" y="234"/>
                  <a:pt x="231" y="231"/>
                </a:cubicBezTo>
                <a:cubicBezTo>
                  <a:pt x="234" y="227"/>
                  <a:pt x="236" y="223"/>
                  <a:pt x="236" y="218"/>
                </a:cubicBezTo>
                <a:cubicBezTo>
                  <a:pt x="236" y="213"/>
                  <a:pt x="234" y="209"/>
                  <a:pt x="231" y="205"/>
                </a:cubicBezTo>
                <a:cubicBezTo>
                  <a:pt x="224" y="198"/>
                  <a:pt x="212" y="198"/>
                  <a:pt x="205" y="205"/>
                </a:cubicBezTo>
                <a:close/>
                <a:moveTo>
                  <a:pt x="225" y="225"/>
                </a:moveTo>
                <a:cubicBezTo>
                  <a:pt x="221" y="229"/>
                  <a:pt x="215" y="229"/>
                  <a:pt x="211" y="225"/>
                </a:cubicBezTo>
                <a:cubicBezTo>
                  <a:pt x="209" y="223"/>
                  <a:pt x="208" y="221"/>
                  <a:pt x="208" y="218"/>
                </a:cubicBezTo>
                <a:cubicBezTo>
                  <a:pt x="208" y="215"/>
                  <a:pt x="209" y="213"/>
                  <a:pt x="211" y="211"/>
                </a:cubicBezTo>
                <a:cubicBezTo>
                  <a:pt x="213" y="209"/>
                  <a:pt x="215" y="208"/>
                  <a:pt x="218" y="208"/>
                </a:cubicBezTo>
                <a:cubicBezTo>
                  <a:pt x="221" y="208"/>
                  <a:pt x="223" y="209"/>
                  <a:pt x="225" y="211"/>
                </a:cubicBezTo>
                <a:cubicBezTo>
                  <a:pt x="225" y="211"/>
                  <a:pt x="225" y="211"/>
                  <a:pt x="225" y="211"/>
                </a:cubicBezTo>
                <a:cubicBezTo>
                  <a:pt x="227" y="213"/>
                  <a:pt x="228" y="215"/>
                  <a:pt x="228" y="218"/>
                </a:cubicBezTo>
                <a:cubicBezTo>
                  <a:pt x="228" y="221"/>
                  <a:pt x="227" y="223"/>
                  <a:pt x="225" y="225"/>
                </a:cubicBezTo>
                <a:close/>
              </a:path>
            </a:pathLst>
          </a:custGeom>
          <a:solidFill>
            <a:srgbClr val="C530FF"/>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5514" name="Google Shape;5514;g8527af0ceb_1_251"/>
          <p:cNvSpPr/>
          <p:nvPr/>
        </p:nvSpPr>
        <p:spPr>
          <a:xfrm>
            <a:off x="8488957" y="3958635"/>
            <a:ext cx="400050" cy="361950"/>
          </a:xfrm>
          <a:custGeom>
            <a:avLst/>
            <a:gdLst/>
            <a:ahLst/>
            <a:cxnLst/>
            <a:rect l="l" t="t" r="r" b="b"/>
            <a:pathLst>
              <a:path w="256" h="232" extrusionOk="0">
                <a:moveTo>
                  <a:pt x="128" y="0"/>
                </a:moveTo>
                <a:cubicBezTo>
                  <a:pt x="57" y="0"/>
                  <a:pt x="0" y="57"/>
                  <a:pt x="0" y="128"/>
                </a:cubicBezTo>
                <a:cubicBezTo>
                  <a:pt x="0" y="130"/>
                  <a:pt x="2" y="132"/>
                  <a:pt x="4" y="132"/>
                </a:cubicBezTo>
                <a:cubicBezTo>
                  <a:pt x="20" y="132"/>
                  <a:pt x="20" y="132"/>
                  <a:pt x="20" y="132"/>
                </a:cubicBezTo>
                <a:cubicBezTo>
                  <a:pt x="22" y="132"/>
                  <a:pt x="24" y="130"/>
                  <a:pt x="24" y="128"/>
                </a:cubicBezTo>
                <a:cubicBezTo>
                  <a:pt x="24" y="86"/>
                  <a:pt x="58" y="52"/>
                  <a:pt x="100" y="52"/>
                </a:cubicBezTo>
                <a:cubicBezTo>
                  <a:pt x="119" y="52"/>
                  <a:pt x="136" y="59"/>
                  <a:pt x="150" y="71"/>
                </a:cubicBezTo>
                <a:cubicBezTo>
                  <a:pt x="152" y="72"/>
                  <a:pt x="154" y="72"/>
                  <a:pt x="156" y="71"/>
                </a:cubicBezTo>
                <a:cubicBezTo>
                  <a:pt x="157" y="69"/>
                  <a:pt x="157" y="66"/>
                  <a:pt x="156" y="65"/>
                </a:cubicBezTo>
                <a:cubicBezTo>
                  <a:pt x="140" y="51"/>
                  <a:pt x="120" y="44"/>
                  <a:pt x="100" y="44"/>
                </a:cubicBezTo>
                <a:cubicBezTo>
                  <a:pt x="55" y="44"/>
                  <a:pt x="18" y="80"/>
                  <a:pt x="16" y="124"/>
                </a:cubicBezTo>
                <a:cubicBezTo>
                  <a:pt x="8" y="124"/>
                  <a:pt x="8" y="124"/>
                  <a:pt x="8" y="124"/>
                </a:cubicBezTo>
                <a:cubicBezTo>
                  <a:pt x="10" y="60"/>
                  <a:pt x="63" y="8"/>
                  <a:pt x="128" y="8"/>
                </a:cubicBezTo>
                <a:cubicBezTo>
                  <a:pt x="193" y="8"/>
                  <a:pt x="246" y="60"/>
                  <a:pt x="248" y="124"/>
                </a:cubicBezTo>
                <a:cubicBezTo>
                  <a:pt x="204" y="124"/>
                  <a:pt x="204" y="124"/>
                  <a:pt x="204" y="124"/>
                </a:cubicBezTo>
                <a:cubicBezTo>
                  <a:pt x="202" y="124"/>
                  <a:pt x="200" y="126"/>
                  <a:pt x="200" y="128"/>
                </a:cubicBezTo>
                <a:cubicBezTo>
                  <a:pt x="200" y="130"/>
                  <a:pt x="202" y="132"/>
                  <a:pt x="204" y="132"/>
                </a:cubicBezTo>
                <a:cubicBezTo>
                  <a:pt x="252" y="132"/>
                  <a:pt x="252" y="132"/>
                  <a:pt x="252" y="132"/>
                </a:cubicBezTo>
                <a:cubicBezTo>
                  <a:pt x="254" y="132"/>
                  <a:pt x="256" y="130"/>
                  <a:pt x="256" y="128"/>
                </a:cubicBezTo>
                <a:cubicBezTo>
                  <a:pt x="256" y="57"/>
                  <a:pt x="199" y="0"/>
                  <a:pt x="128" y="0"/>
                </a:cubicBezTo>
                <a:close/>
                <a:moveTo>
                  <a:pt x="207" y="65"/>
                </a:moveTo>
                <a:cubicBezTo>
                  <a:pt x="205" y="64"/>
                  <a:pt x="204" y="64"/>
                  <a:pt x="202" y="65"/>
                </a:cubicBezTo>
                <a:cubicBezTo>
                  <a:pt x="197" y="67"/>
                  <a:pt x="83" y="133"/>
                  <a:pt x="66" y="150"/>
                </a:cubicBezTo>
                <a:cubicBezTo>
                  <a:pt x="47" y="169"/>
                  <a:pt x="47" y="199"/>
                  <a:pt x="66" y="218"/>
                </a:cubicBezTo>
                <a:cubicBezTo>
                  <a:pt x="75" y="227"/>
                  <a:pt x="87" y="232"/>
                  <a:pt x="100" y="232"/>
                </a:cubicBezTo>
                <a:cubicBezTo>
                  <a:pt x="113" y="232"/>
                  <a:pt x="125" y="227"/>
                  <a:pt x="134" y="218"/>
                </a:cubicBezTo>
                <a:cubicBezTo>
                  <a:pt x="151" y="200"/>
                  <a:pt x="205" y="75"/>
                  <a:pt x="208" y="70"/>
                </a:cubicBezTo>
                <a:cubicBezTo>
                  <a:pt x="208" y="68"/>
                  <a:pt x="208" y="66"/>
                  <a:pt x="207" y="65"/>
                </a:cubicBezTo>
                <a:close/>
                <a:moveTo>
                  <a:pt x="128" y="212"/>
                </a:moveTo>
                <a:cubicBezTo>
                  <a:pt x="121" y="220"/>
                  <a:pt x="111" y="224"/>
                  <a:pt x="100" y="224"/>
                </a:cubicBezTo>
                <a:cubicBezTo>
                  <a:pt x="89" y="224"/>
                  <a:pt x="79" y="220"/>
                  <a:pt x="72" y="212"/>
                </a:cubicBezTo>
                <a:cubicBezTo>
                  <a:pt x="56" y="197"/>
                  <a:pt x="56" y="171"/>
                  <a:pt x="72" y="156"/>
                </a:cubicBezTo>
                <a:cubicBezTo>
                  <a:pt x="85" y="142"/>
                  <a:pt x="166" y="94"/>
                  <a:pt x="196" y="78"/>
                </a:cubicBezTo>
                <a:cubicBezTo>
                  <a:pt x="175" y="124"/>
                  <a:pt x="140" y="200"/>
                  <a:pt x="128" y="212"/>
                </a:cubicBezTo>
                <a:close/>
                <a:moveTo>
                  <a:pt x="100" y="208"/>
                </a:moveTo>
                <a:cubicBezTo>
                  <a:pt x="113" y="208"/>
                  <a:pt x="124" y="197"/>
                  <a:pt x="124" y="184"/>
                </a:cubicBezTo>
                <a:cubicBezTo>
                  <a:pt x="124" y="171"/>
                  <a:pt x="113" y="160"/>
                  <a:pt x="100" y="160"/>
                </a:cubicBezTo>
                <a:cubicBezTo>
                  <a:pt x="87" y="160"/>
                  <a:pt x="76" y="171"/>
                  <a:pt x="76" y="184"/>
                </a:cubicBezTo>
                <a:cubicBezTo>
                  <a:pt x="76" y="197"/>
                  <a:pt x="87" y="208"/>
                  <a:pt x="100" y="208"/>
                </a:cubicBezTo>
                <a:close/>
                <a:moveTo>
                  <a:pt x="100" y="168"/>
                </a:moveTo>
                <a:cubicBezTo>
                  <a:pt x="109" y="168"/>
                  <a:pt x="116" y="175"/>
                  <a:pt x="116" y="184"/>
                </a:cubicBezTo>
                <a:cubicBezTo>
                  <a:pt x="116" y="193"/>
                  <a:pt x="109" y="200"/>
                  <a:pt x="100" y="200"/>
                </a:cubicBezTo>
                <a:cubicBezTo>
                  <a:pt x="91" y="200"/>
                  <a:pt x="84" y="193"/>
                  <a:pt x="84" y="184"/>
                </a:cubicBezTo>
                <a:cubicBezTo>
                  <a:pt x="84" y="175"/>
                  <a:pt x="91" y="168"/>
                  <a:pt x="100" y="168"/>
                </a:cubicBezTo>
                <a:close/>
              </a:path>
            </a:pathLst>
          </a:custGeom>
          <a:solidFill>
            <a:srgbClr val="C530FF"/>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nvGrpSpPr>
          <p:cNvPr id="5515" name="Google Shape;5515;g8527af0ceb_1_251"/>
          <p:cNvGrpSpPr/>
          <p:nvPr/>
        </p:nvGrpSpPr>
        <p:grpSpPr>
          <a:xfrm>
            <a:off x="6791800" y="50093"/>
            <a:ext cx="1366500" cy="1422182"/>
            <a:chOff x="6791800" y="50093"/>
            <a:chExt cx="1366500" cy="1422182"/>
          </a:xfrm>
        </p:grpSpPr>
        <p:sp>
          <p:nvSpPr>
            <p:cNvPr id="5516" name="Google Shape;5516;g8527af0ceb_1_251"/>
            <p:cNvSpPr txBox="1"/>
            <p:nvPr/>
          </p:nvSpPr>
          <p:spPr>
            <a:xfrm>
              <a:off x="6791800" y="878875"/>
              <a:ext cx="1366500" cy="5934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1" i="0" u="none" strike="noStrike" kern="0" cap="none" spc="0" normalizeH="0" baseline="0" noProof="0">
                  <a:ln>
                    <a:noFill/>
                  </a:ln>
                  <a:solidFill>
                    <a:srgbClr val="000000"/>
                  </a:solidFill>
                  <a:effectLst/>
                  <a:uLnTx/>
                  <a:uFillTx/>
                  <a:latin typeface="Calibri"/>
                  <a:ea typeface="Calibri"/>
                  <a:cs typeface="Calibri"/>
                  <a:sym typeface="Calibri"/>
                </a:rPr>
                <a:t>Productivity</a:t>
              </a:r>
              <a:endParaRPr kumimoji="0" sz="1400" b="1" i="0" u="none" strike="noStrike" kern="0" cap="none" spc="0" normalizeH="0" baseline="0" noProof="0">
                <a:ln>
                  <a:noFill/>
                </a:ln>
                <a:solidFill>
                  <a:srgbClr val="000000"/>
                </a:solidFill>
                <a:effectLst/>
                <a:uLnTx/>
                <a:uFillTx/>
                <a:latin typeface="Calibri"/>
                <a:ea typeface="Calibri"/>
                <a:cs typeface="Calibri"/>
                <a:sym typeface="Calibri"/>
              </a:endParaRPr>
            </a:p>
          </p:txBody>
        </p:sp>
        <p:grpSp>
          <p:nvGrpSpPr>
            <p:cNvPr id="5517" name="Google Shape;5517;g8527af0ceb_1_251"/>
            <p:cNvGrpSpPr/>
            <p:nvPr/>
          </p:nvGrpSpPr>
          <p:grpSpPr>
            <a:xfrm>
              <a:off x="6981288" y="50093"/>
              <a:ext cx="991812" cy="975804"/>
              <a:chOff x="345820" y="2007862"/>
              <a:chExt cx="2163167" cy="2163165"/>
            </a:xfrm>
          </p:grpSpPr>
          <p:sp>
            <p:nvSpPr>
              <p:cNvPr id="5518" name="Google Shape;5518;g8527af0ceb_1_251"/>
              <p:cNvSpPr/>
              <p:nvPr/>
            </p:nvSpPr>
            <p:spPr>
              <a:xfrm rot="-2700000">
                <a:off x="662584" y="2324708"/>
                <a:ext cx="1529472" cy="1529472"/>
              </a:xfrm>
              <a:prstGeom prst="arc">
                <a:avLst>
                  <a:gd name="adj1" fmla="val 16200000"/>
                  <a:gd name="adj2" fmla="val 0"/>
                </a:avLst>
              </a:prstGeom>
              <a:solidFill>
                <a:srgbClr val="BFBFB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19" name="Google Shape;5519;g8527af0ceb_1_251"/>
              <p:cNvSpPr/>
              <p:nvPr/>
            </p:nvSpPr>
            <p:spPr>
              <a:xfrm rot="-8100000">
                <a:off x="662668" y="2324791"/>
                <a:ext cx="1529472" cy="1529472"/>
              </a:xfrm>
              <a:prstGeom prst="arc">
                <a:avLst>
                  <a:gd name="adj1" fmla="val 19903713"/>
                  <a:gd name="adj2" fmla="val 0"/>
                </a:avLst>
              </a:prstGeom>
              <a:solidFill>
                <a:srgbClr val="BFBFB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20" name="Google Shape;5520;g8527af0ceb_1_251"/>
              <p:cNvSpPr/>
              <p:nvPr/>
            </p:nvSpPr>
            <p:spPr>
              <a:xfrm rot="8100000">
                <a:off x="662751" y="2324708"/>
                <a:ext cx="1529472" cy="1529472"/>
              </a:xfrm>
              <a:prstGeom prst="arc">
                <a:avLst>
                  <a:gd name="adj1" fmla="val 18804299"/>
                  <a:gd name="adj2" fmla="val 3928362"/>
                </a:avLst>
              </a:prstGeom>
              <a:solidFill>
                <a:srgbClr val="6B04A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21" name="Google Shape;5521;g8527af0ceb_1_251"/>
              <p:cNvSpPr/>
              <p:nvPr/>
            </p:nvSpPr>
            <p:spPr>
              <a:xfrm rot="2700000">
                <a:off x="662668" y="2324626"/>
                <a:ext cx="1529472" cy="1529472"/>
              </a:xfrm>
              <a:prstGeom prst="arc">
                <a:avLst>
                  <a:gd name="adj1" fmla="val 16200000"/>
                  <a:gd name="adj2" fmla="val 2537129"/>
                </a:avLst>
              </a:prstGeom>
              <a:solidFill>
                <a:srgbClr val="BFBFB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22" name="Google Shape;5522;g8527af0ceb_1_251"/>
              <p:cNvSpPr/>
              <p:nvPr/>
            </p:nvSpPr>
            <p:spPr>
              <a:xfrm>
                <a:off x="1023619" y="2684710"/>
                <a:ext cx="808500" cy="808500"/>
              </a:xfrm>
              <a:prstGeom prst="blockArc">
                <a:avLst>
                  <a:gd name="adj1" fmla="val 10800000"/>
                  <a:gd name="adj2" fmla="val 0"/>
                  <a:gd name="adj3" fmla="val 25000"/>
                </a:avLst>
              </a:prstGeom>
              <a:solidFill>
                <a:srgbClr val="BFBFB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23" name="Google Shape;5523;g8527af0ceb_1_251"/>
              <p:cNvSpPr/>
              <p:nvPr/>
            </p:nvSpPr>
            <p:spPr>
              <a:xfrm rot="10800000">
                <a:off x="1023591" y="2684681"/>
                <a:ext cx="808500" cy="808500"/>
              </a:xfrm>
              <a:prstGeom prst="blockArc">
                <a:avLst>
                  <a:gd name="adj1" fmla="val 10800000"/>
                  <a:gd name="adj2" fmla="val 0"/>
                  <a:gd name="adj3" fmla="val 25000"/>
                </a:avLst>
              </a:prstGeom>
              <a:solidFill>
                <a:srgbClr val="BFBFB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24" name="Google Shape;5524;g8527af0ceb_1_251"/>
              <p:cNvSpPr/>
              <p:nvPr/>
            </p:nvSpPr>
            <p:spPr>
              <a:xfrm>
                <a:off x="1180949" y="2842546"/>
                <a:ext cx="493800" cy="493800"/>
              </a:xfrm>
              <a:prstGeom prst="ellipse">
                <a:avLst/>
              </a:prstGeom>
              <a:solidFill>
                <a:srgbClr val="F7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525" name="Google Shape;5525;g8527af0ceb_1_251"/>
              <p:cNvSpPr/>
              <p:nvPr/>
            </p:nvSpPr>
            <p:spPr>
              <a:xfrm>
                <a:off x="1314543" y="2976140"/>
                <a:ext cx="226500" cy="226500"/>
              </a:xfrm>
              <a:prstGeom prst="ellipse">
                <a:avLst/>
              </a:prstGeom>
              <a:solidFill>
                <a:srgbClr val="BFBFB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grpSp>
    </p:spTree>
    <p:extLst>
      <p:ext uri="{BB962C8B-B14F-4D97-AF65-F5344CB8AC3E}">
        <p14:creationId xmlns:p14="http://schemas.microsoft.com/office/powerpoint/2010/main" val="3016840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AVEVA Light Content Slides">
  <a:themeElements>
    <a:clrScheme name="Custom 7">
      <a:dk1>
        <a:srgbClr val="000000"/>
      </a:dk1>
      <a:lt1>
        <a:srgbClr val="FFFFFF"/>
      </a:lt1>
      <a:dk2>
        <a:srgbClr val="3D1152"/>
      </a:dk2>
      <a:lt2>
        <a:srgbClr val="FFFFFF"/>
      </a:lt2>
      <a:accent1>
        <a:srgbClr val="6B04A8"/>
      </a:accent1>
      <a:accent2>
        <a:srgbClr val="3F3F3F"/>
      </a:accent2>
      <a:accent3>
        <a:srgbClr val="F70656"/>
      </a:accent3>
      <a:accent4>
        <a:srgbClr val="AAAAAA"/>
      </a:accent4>
      <a:accent5>
        <a:srgbClr val="FFBC00"/>
      </a:accent5>
      <a:accent6>
        <a:srgbClr val="C530FF"/>
      </a:accent6>
      <a:hlink>
        <a:srgbClr val="069BFA"/>
      </a:hlink>
      <a:folHlink>
        <a:srgbClr val="0132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5408B8B379D440863DA842E85A3421" ma:contentTypeVersion="19" ma:contentTypeDescription="Create a new document." ma:contentTypeScope="" ma:versionID="2e14b493a2c6d4a2e6da7e27b167f638">
  <xsd:schema xmlns:xsd="http://www.w3.org/2001/XMLSchema" xmlns:xs="http://www.w3.org/2001/XMLSchema" xmlns:p="http://schemas.microsoft.com/office/2006/metadata/properties" xmlns:ns2="6c40f4e7-a85e-48c3-99f3-b85063776b26" xmlns:ns3="5cb96cd8-23b4-4a2c-b864-070c2404a292" targetNamespace="http://schemas.microsoft.com/office/2006/metadata/properties" ma:root="true" ma:fieldsID="c48f800d66c03973878c09bdc0b52476" ns2:_="" ns3:_="">
    <xsd:import namespace="6c40f4e7-a85e-48c3-99f3-b85063776b26"/>
    <xsd:import namespace="5cb96cd8-23b4-4a2c-b864-070c2404a292"/>
    <xsd:element name="properties">
      <xsd:complexType>
        <xsd:sequence>
          <xsd:element name="documentManagement">
            <xsd:complexType>
              <xsd:all>
                <xsd:element ref="ns2:_dlc_DocIdUrl" minOccurs="0"/>
                <xsd:element ref="ns3:Security" minOccurs="0"/>
                <xsd:element ref="ns3:Security0" minOccurs="0"/>
                <xsd:element ref="ns2:_dlc_DocId"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Acc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40f4e7-a85e-48c3-99f3-b85063776b26" elementFormDefault="qualified">
    <xsd:import namespace="http://schemas.microsoft.com/office/2006/documentManagement/types"/>
    <xsd:import namespace="http://schemas.microsoft.com/office/infopath/2007/PartnerControls"/>
    <xsd:element name="_dlc_DocIdUrl" ma:index="2"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8" nillable="true" ma:displayName="Document ID Value" ma:description="The value of the document ID assigned to this item." ma:hidden="true" ma:internalName="_dlc_DocId" ma:readOnly="false">
      <xsd:simpleType>
        <xsd:restriction base="dms:Text"/>
      </xsd:simpleType>
    </xsd:element>
    <xsd:element name="_dlc_DocIdPersistId" ma:index="10" nillable="true" ma:displayName="Persist ID" ma:description="Keep ID on add." ma:hidden="true" ma:internalName="_dlc_DocIdPersistId" ma:readOnly="false">
      <xsd:simpleType>
        <xsd:restriction base="dms:Boolean"/>
      </xsd:simpleType>
    </xsd:element>
    <xsd:element name="SharedWithUsers" ma:index="13"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96cd8-23b4-4a2c-b864-070c2404a292" elementFormDefault="qualified">
    <xsd:import namespace="http://schemas.microsoft.com/office/2006/documentManagement/types"/>
    <xsd:import namespace="http://schemas.microsoft.com/office/infopath/2007/PartnerControls"/>
    <xsd:element name="Security" ma:index="3" nillable="true" ma:displayName="Usage" ma:description="If Internal this must not be used with customers" ma:format="Dropdown" ma:internalName="Security" ma:readOnly="false">
      <xsd:simpleType>
        <xsd:restriction base="dms:Choice">
          <xsd:enumeration value="Internal Only"/>
          <xsd:enumeration value="External"/>
        </xsd:restriction>
      </xsd:simpleType>
    </xsd:element>
    <xsd:element name="Security0" ma:index="4" nillable="true" ma:displayName="Can be shared with" ma:description="This gives details on which category is able to see this item." ma:format="Dropdown" ma:internalName="Security0" ma:requiredMultiChoice="true">
      <xsd:complexType>
        <xsd:complexContent>
          <xsd:extension base="dms:MultiChoice">
            <xsd:sequence>
              <xsd:element name="Value" maxOccurs="unbounded" minOccurs="0" nillable="true">
                <xsd:simpleType>
                  <xsd:restriction base="dms:Choice">
                    <xsd:enumeration value="AVEVA"/>
                    <xsd:enumeration value="Distributors"/>
                    <xsd:enumeration value="Specialist Solution Providers"/>
                    <xsd:enumeration value="System Integrators"/>
                    <xsd:enumeration value="Technology Partners"/>
                    <xsd:enumeration value="OEM"/>
                    <xsd:enumeration value="Schneider"/>
                    <xsd:enumeration value="Alliance Partners"/>
                    <xsd:enumeration value="All"/>
                  </xsd:restrict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true">
      <xsd:simpleType>
        <xsd:restriction base="dms:Note"/>
      </xsd:simpleType>
    </xsd:element>
    <xsd:element name="MediaServiceAutoTags" ma:index="18" nillable="true" ma:displayName="Tags" ma:hidden="true"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hidden="true" ma:internalName="MediaServiceOCR" ma:readOnly="true">
      <xsd:simpleType>
        <xsd:restriction base="dms:Note"/>
      </xsd:simpleType>
    </xsd:element>
    <xsd:element name="Access" ma:index="24" nillable="true" ma:displayName="Access" ma:hidden="true" ma:internalName="Access"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6c40f4e7-a85e-48c3-99f3-b85063776b26">SALE-2041085185-25667</_dlc_DocId>
    <_dlc_DocIdUrl xmlns="6c40f4e7-a85e-48c3-99f3-b85063776b26">
      <Url>https://aveva.sharepoint.com/teams/Sales/Enablement/Highspot/_layouts/15/DocIdRedir.aspx?ID=SALE-2041085185-25667</Url>
      <Description>SALE-2041085185-25667</Description>
    </_dlc_DocIdUrl>
    <Security xmlns="5cb96cd8-23b4-4a2c-b864-070c2404a292">External</Security>
    <Access xmlns="5cb96cd8-23b4-4a2c-b864-070c2404a292" xsi:nil="true"/>
    <_dlc_DocIdPersistId xmlns="6c40f4e7-a85e-48c3-99f3-b85063776b26" xsi:nil="true"/>
    <Security0 xmlns="5cb96cd8-23b4-4a2c-b864-070c2404a292">
      <Value>All</Value>
    </Security0>
  </documentManagement>
</p:properties>
</file>

<file path=customXml/itemProps1.xml><?xml version="1.0" encoding="utf-8"?>
<ds:datastoreItem xmlns:ds="http://schemas.openxmlformats.org/officeDocument/2006/customXml" ds:itemID="{BC1FA272-60C9-44D7-960E-C064FE68A4D4}"/>
</file>

<file path=customXml/itemProps2.xml><?xml version="1.0" encoding="utf-8"?>
<ds:datastoreItem xmlns:ds="http://schemas.openxmlformats.org/officeDocument/2006/customXml" ds:itemID="{589E6255-55AD-433C-9A90-2481AA453E73}">
  <ds:schemaRefs>
    <ds:schemaRef ds:uri="http://schemas.microsoft.com/sharepoint/events"/>
  </ds:schemaRefs>
</ds:datastoreItem>
</file>

<file path=customXml/itemProps3.xml><?xml version="1.0" encoding="utf-8"?>
<ds:datastoreItem xmlns:ds="http://schemas.openxmlformats.org/officeDocument/2006/customXml" ds:itemID="{BFA0382E-D9C2-472E-8551-4EBE6C55C07D}">
  <ds:schemaRefs>
    <ds:schemaRef ds:uri="http://schemas.microsoft.com/sharepoint/v3/contenttype/forms"/>
  </ds:schemaRefs>
</ds:datastoreItem>
</file>

<file path=customXml/itemProps4.xml><?xml version="1.0" encoding="utf-8"?>
<ds:datastoreItem xmlns:ds="http://schemas.openxmlformats.org/officeDocument/2006/customXml" ds:itemID="{F89C584A-7EDE-4DB1-9AF0-4E6EF8A1A033}">
  <ds:schemaRefs>
    <ds:schemaRef ds:uri="6c40f4e7-a85e-48c3-99f3-b85063776b26"/>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cb96cd8-23b4-4a2c-b864-070c2404a29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TotalTime>
  <Words>265</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1_AVEVA Light Content Slides</vt:lpstr>
      <vt:lpstr>New Belgium Brewing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C-Care</dc:title>
  <dc:creator>Kenny Kingshott</dc:creator>
  <cp:lastModifiedBy>Kenny Kingshott</cp:lastModifiedBy>
  <cp:revision>8</cp:revision>
  <dcterms:created xsi:type="dcterms:W3CDTF">2020-06-04T14:22:16Z</dcterms:created>
  <dcterms:modified xsi:type="dcterms:W3CDTF">2020-06-04T14:28:57Z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0x0101001A5408B8B379D440863DA842E85A3421</vt:lpwstr>
  </property>
  <property fmtid="{D5CDD505-2E9C-101B-9397-08002B2CF9AE}" pid="3" name="_dlc_DocIdItemGuid">
    <vt:lpwstr>65de1566-2609-4f58-a4fd-b6f910de575d</vt:lpwstr>
  </property>
</Properties>
</file>