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8"/>
  </p:notesMasterIdLst>
  <p:sldIdLst>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9" autoAdjust="0"/>
    <p:restoredTop sz="94660"/>
  </p:normalViewPr>
  <p:slideViewPr>
    <p:cSldViewPr snapToGrid="0">
      <p:cViewPr varScale="1">
        <p:scale>
          <a:sx n="65" d="100"/>
          <a:sy n="65" d="100"/>
        </p:scale>
        <p:origin x="5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2A3614-FDB5-4C67-8FF1-11692FBAE076}" type="datetimeFigureOut">
              <a:rPr lang="en-GB" smtClean="0"/>
              <a:t>04/06/2020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0778E-CD5E-4464-8D70-E3E2D0ACB515}" type="slidenum">
              <a:rPr lang="en-GB" smtClean="0"/>
              <a:t>‹#›</a:t>
            </a:fld>
            <a:endParaRPr lang="en-GB"/>
          </a:p>
        </p:txBody>
      </p:sp>
    </p:spTree>
    <p:extLst>
      <p:ext uri="{BB962C8B-B14F-4D97-AF65-F5344CB8AC3E}">
        <p14:creationId xmlns:p14="http://schemas.microsoft.com/office/powerpoint/2010/main" val="2233266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2"/>
        <p:cNvGrpSpPr/>
        <p:nvPr/>
      </p:nvGrpSpPr>
      <p:grpSpPr>
        <a:xfrm>
          <a:off x="0" y="0"/>
          <a:ext cx="0" cy="0"/>
          <a:chOff x="0" y="0"/>
          <a:chExt cx="0" cy="0"/>
        </a:xfrm>
      </p:grpSpPr>
      <p:sp>
        <p:nvSpPr>
          <p:cNvPr id="5493" name="Google Shape;5493;g8527af0ceb_1_2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94" name="Google Shape;5494;g8527af0ceb_1_25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95" name="Google Shape;5495;g8527af0ceb_1_25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300"/>
              <a:buFont typeface="Calibri"/>
              <a:buNone/>
              <a:tabLst/>
              <a:defRPr/>
            </a:pPr>
            <a:fld id="{00000000-1234-1234-1234-123412341234}" type="slidenum">
              <a:rPr kumimoji="0" lang="en-GB" sz="13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300"/>
                <a:buFont typeface="Calibri"/>
                <a:buNone/>
                <a:tabLst/>
                <a:defRPr/>
              </a:pPr>
              <a:t>1</a:t>
            </a:fld>
            <a:endParaRPr kumimoji="0" sz="13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096281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4CE0-6062-49DA-942C-0F7BD62ECE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5B0CDC-0AA4-417E-8539-3F5F8F286F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BD375F-5885-41B0-9D52-5187B651E0BE}"/>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21BEACAC-16BB-42DA-9698-EC6BC8DBB3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6CDD20-C924-41EC-92D9-8F70FC44E3F9}"/>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2570445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5EB66-DE66-4A62-89C6-745BD727EB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C45474-CCF8-4AC8-A1BC-73DB40BFB1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625B65-C7CF-43CE-B603-F640D72AC49E}"/>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7E20777E-35CF-41DF-86D6-DDC3F2F978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133B80-D48E-4E52-AADA-D1847AFA825F}"/>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121334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045DCC-EEE9-4385-8483-F7AA4A359D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88EDED-E02F-43D7-A411-E1250E7CAD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1445F9-0498-4850-AFCB-44D2DDA8D48D}"/>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A68B87AC-CED5-48A4-8D5B-943BD7041E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B56289-D929-43D6-A852-C600D71079D4}"/>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86991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ed bullets - Right">
  <p:cSld name="Numbered bullets - Right">
    <p:bg>
      <p:bgPr>
        <a:solidFill>
          <a:schemeClr val="dk2"/>
        </a:solidFill>
        <a:effectLst/>
      </p:bgPr>
    </p:bg>
    <p:spTree>
      <p:nvGrpSpPr>
        <p:cNvPr id="1" name="Shape 2970"/>
        <p:cNvGrpSpPr/>
        <p:nvPr/>
      </p:nvGrpSpPr>
      <p:grpSpPr>
        <a:xfrm>
          <a:off x="0" y="0"/>
          <a:ext cx="0" cy="0"/>
          <a:chOff x="0" y="0"/>
          <a:chExt cx="0" cy="0"/>
        </a:xfrm>
      </p:grpSpPr>
      <p:sp>
        <p:nvSpPr>
          <p:cNvPr id="2971" name="Google Shape;2971;g8527af0ceb_1_676"/>
          <p:cNvSpPr>
            <a:spLocks noGrp="1"/>
          </p:cNvSpPr>
          <p:nvPr>
            <p:ph type="pic" idx="2"/>
          </p:nvPr>
        </p:nvSpPr>
        <p:spPr>
          <a:xfrm>
            <a:off x="0" y="0"/>
            <a:ext cx="4064100" cy="6879600"/>
          </a:xfrm>
          <a:prstGeom prst="rect">
            <a:avLst/>
          </a:prstGeom>
          <a:solidFill>
            <a:schemeClr val="dk1">
              <a:alpha val="9800"/>
            </a:schemeClr>
          </a:solidFill>
          <a:ln>
            <a:noFill/>
          </a:ln>
        </p:spPr>
        <p:txBody>
          <a:bodyPr spcFirstLastPara="1" wrap="square" lIns="0" tIns="0" rIns="0" bIns="0" anchor="ctr" anchorCtr="0">
            <a:noAutofit/>
          </a:bodyPr>
          <a:lstStyle>
            <a:lvl1pPr marR="0" lvl="0" algn="ctr" rtl="0">
              <a:lnSpc>
                <a:spcPct val="110000"/>
              </a:lnSpc>
              <a:spcBef>
                <a:spcPts val="400"/>
              </a:spcBef>
              <a:spcAft>
                <a:spcPts val="0"/>
              </a:spcAft>
              <a:buClr>
                <a:srgbClr val="F70656"/>
              </a:buClr>
              <a:buSzPts val="2000"/>
              <a:buFont typeface="Arial"/>
              <a:buNone/>
              <a:defRPr sz="2000" b="0" i="0" u="none" strike="noStrike" cap="none">
                <a:solidFill>
                  <a:schemeClr val="lt1"/>
                </a:solidFill>
                <a:latin typeface="Calibri"/>
                <a:ea typeface="Calibri"/>
                <a:cs typeface="Calibri"/>
                <a:sym typeface="Calibri"/>
              </a:defRPr>
            </a:lvl1pPr>
            <a:lvl2pPr marR="0" lvl="1" algn="l" rtl="0">
              <a:lnSpc>
                <a:spcPct val="110000"/>
              </a:lnSpc>
              <a:spcBef>
                <a:spcPts val="600"/>
              </a:spcBef>
              <a:spcAft>
                <a:spcPts val="0"/>
              </a:spcAft>
              <a:buClr>
                <a:srgbClr val="F70656"/>
              </a:buClr>
              <a:buSzPts val="2000"/>
              <a:buFont typeface="Arial"/>
              <a:buChar char="•"/>
              <a:defRPr sz="2000" b="0" i="0" u="none" strike="noStrike" cap="none">
                <a:solidFill>
                  <a:schemeClr val="dk1"/>
                </a:solidFill>
                <a:latin typeface="Calibri"/>
                <a:ea typeface="Calibri"/>
                <a:cs typeface="Calibri"/>
                <a:sym typeface="Calibri"/>
              </a:defRPr>
            </a:lvl2pPr>
            <a:lvl3pPr marR="0" lvl="2"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3pPr>
            <a:lvl4pPr marR="0" lvl="3"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5pPr>
            <a:lvl6pPr marR="0" lvl="5"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6pPr>
            <a:lvl7pPr marR="0" lvl="6"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7pPr>
            <a:lvl8pPr marR="0" lvl="7"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8pPr>
            <a:lvl9pPr marR="0" lvl="8"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72" name="Google Shape;2972;g8527af0ceb_1_676"/>
          <p:cNvSpPr/>
          <p:nvPr/>
        </p:nvSpPr>
        <p:spPr>
          <a:xfrm>
            <a:off x="4064000" y="0"/>
            <a:ext cx="8127900" cy="6869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73" name="Google Shape;2973;g8527af0ceb_1_676"/>
          <p:cNvSpPr txBox="1">
            <a:spLocks noGrp="1"/>
          </p:cNvSpPr>
          <p:nvPr>
            <p:ph type="body" idx="1"/>
          </p:nvPr>
        </p:nvSpPr>
        <p:spPr>
          <a:xfrm>
            <a:off x="4443890" y="5665258"/>
            <a:ext cx="7246200" cy="433800"/>
          </a:xfrm>
          <a:prstGeom prst="rect">
            <a:avLst/>
          </a:prstGeom>
          <a:noFill/>
          <a:ln>
            <a:noFill/>
          </a:ln>
        </p:spPr>
        <p:txBody>
          <a:bodyPr spcFirstLastPara="1" wrap="square" lIns="0" tIns="0" rIns="0" bIns="0" anchor="b" anchorCtr="0">
            <a:noAutofit/>
          </a:bodyPr>
          <a:lstStyle>
            <a:lvl1pPr marL="457200" lvl="0" indent="-228600" algn="l" rtl="0">
              <a:lnSpc>
                <a:spcPct val="120000"/>
              </a:lnSpc>
              <a:spcBef>
                <a:spcPts val="400"/>
              </a:spcBef>
              <a:spcAft>
                <a:spcPts val="0"/>
              </a:spcAft>
              <a:buSzPts val="1000"/>
              <a:buNone/>
              <a:defRPr sz="1000" b="0" cap="none">
                <a:solidFill>
                  <a:schemeClr val="dk1"/>
                </a:solidFill>
                <a:latin typeface="Calibri"/>
                <a:ea typeface="Calibri"/>
                <a:cs typeface="Calibri"/>
                <a:sym typeface="Calibri"/>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2974" name="Google Shape;2974;g8527af0ceb_1_676"/>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lt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975" name="Google Shape;2975;g8527af0ceb_1_676"/>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lt1"/>
                </a:solidFill>
                <a:latin typeface="Calibri"/>
                <a:ea typeface="Calibri"/>
                <a:cs typeface="Calibri"/>
                <a:sym typeface="Calibri"/>
              </a:defRPr>
            </a:lvl1pPr>
            <a:lvl2pPr marL="0" lvl="1" indent="0" algn="l" rtl="0">
              <a:spcBef>
                <a:spcPts val="0"/>
              </a:spcBef>
              <a:buNone/>
              <a:defRPr sz="800">
                <a:solidFill>
                  <a:schemeClr val="lt1"/>
                </a:solidFill>
                <a:latin typeface="Calibri"/>
                <a:ea typeface="Calibri"/>
                <a:cs typeface="Calibri"/>
                <a:sym typeface="Calibri"/>
              </a:defRPr>
            </a:lvl2pPr>
            <a:lvl3pPr marL="0" lvl="2" indent="0" algn="l" rtl="0">
              <a:spcBef>
                <a:spcPts val="0"/>
              </a:spcBef>
              <a:buNone/>
              <a:defRPr sz="800">
                <a:solidFill>
                  <a:schemeClr val="lt1"/>
                </a:solidFill>
                <a:latin typeface="Calibri"/>
                <a:ea typeface="Calibri"/>
                <a:cs typeface="Calibri"/>
                <a:sym typeface="Calibri"/>
              </a:defRPr>
            </a:lvl3pPr>
            <a:lvl4pPr marL="0" lvl="3" indent="0" algn="l" rtl="0">
              <a:spcBef>
                <a:spcPts val="0"/>
              </a:spcBef>
              <a:buNone/>
              <a:defRPr sz="800">
                <a:solidFill>
                  <a:schemeClr val="lt1"/>
                </a:solidFill>
                <a:latin typeface="Calibri"/>
                <a:ea typeface="Calibri"/>
                <a:cs typeface="Calibri"/>
                <a:sym typeface="Calibri"/>
              </a:defRPr>
            </a:lvl4pPr>
            <a:lvl5pPr marL="0" lvl="4" indent="0" algn="l" rtl="0">
              <a:spcBef>
                <a:spcPts val="0"/>
              </a:spcBef>
              <a:buNone/>
              <a:defRPr sz="800">
                <a:solidFill>
                  <a:schemeClr val="lt1"/>
                </a:solidFill>
                <a:latin typeface="Calibri"/>
                <a:ea typeface="Calibri"/>
                <a:cs typeface="Calibri"/>
                <a:sym typeface="Calibri"/>
              </a:defRPr>
            </a:lvl5pPr>
            <a:lvl6pPr marL="0" lvl="5" indent="0" algn="l" rtl="0">
              <a:spcBef>
                <a:spcPts val="0"/>
              </a:spcBef>
              <a:buNone/>
              <a:defRPr sz="800">
                <a:solidFill>
                  <a:schemeClr val="lt1"/>
                </a:solidFill>
                <a:latin typeface="Calibri"/>
                <a:ea typeface="Calibri"/>
                <a:cs typeface="Calibri"/>
                <a:sym typeface="Calibri"/>
              </a:defRPr>
            </a:lvl6pPr>
            <a:lvl7pPr marL="0" lvl="6" indent="0" algn="l" rtl="0">
              <a:spcBef>
                <a:spcPts val="0"/>
              </a:spcBef>
              <a:buNone/>
              <a:defRPr sz="800">
                <a:solidFill>
                  <a:schemeClr val="lt1"/>
                </a:solidFill>
                <a:latin typeface="Calibri"/>
                <a:ea typeface="Calibri"/>
                <a:cs typeface="Calibri"/>
                <a:sym typeface="Calibri"/>
              </a:defRPr>
            </a:lvl7pPr>
            <a:lvl8pPr marL="0" lvl="7" indent="0" algn="l" rtl="0">
              <a:spcBef>
                <a:spcPts val="0"/>
              </a:spcBef>
              <a:buNone/>
              <a:defRPr sz="800">
                <a:solidFill>
                  <a:schemeClr val="lt1"/>
                </a:solidFill>
                <a:latin typeface="Calibri"/>
                <a:ea typeface="Calibri"/>
                <a:cs typeface="Calibri"/>
                <a:sym typeface="Calibri"/>
              </a:defRPr>
            </a:lvl8pPr>
            <a:lvl9pPr marL="0" lvl="8" indent="0" algn="l" rtl="0">
              <a:spcBef>
                <a:spcPts val="0"/>
              </a:spcBef>
              <a:buNone/>
              <a:defRPr sz="8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2976" name="Google Shape;2976;g8527af0ceb_1_676"/>
          <p:cNvSpPr txBox="1">
            <a:spLocks noGrp="1"/>
          </p:cNvSpPr>
          <p:nvPr>
            <p:ph type="title"/>
          </p:nvPr>
        </p:nvSpPr>
        <p:spPr>
          <a:xfrm>
            <a:off x="4443890" y="587361"/>
            <a:ext cx="72453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77" name="Google Shape;2977;g8527af0ceb_1_676"/>
          <p:cNvSpPr txBox="1">
            <a:spLocks noGrp="1"/>
          </p:cNvSpPr>
          <p:nvPr>
            <p:ph type="body" idx="3"/>
          </p:nvPr>
        </p:nvSpPr>
        <p:spPr>
          <a:xfrm>
            <a:off x="4443890" y="1929384"/>
            <a:ext cx="7245300" cy="36591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2978" name="Google Shape;2978;g8527af0ceb_1_676"/>
          <p:cNvCxnSpPr/>
          <p:nvPr/>
        </p:nvCxnSpPr>
        <p:spPr>
          <a:xfrm rot="10800000">
            <a:off x="4480560"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2979" name="Google Shape;2979;g8527af0ceb_1_676"/>
          <p:cNvSpPr txBox="1"/>
          <p:nvPr/>
        </p:nvSpPr>
        <p:spPr>
          <a:xfrm>
            <a:off x="1" y="6957236"/>
            <a:ext cx="4064100" cy="10158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a:solidFill>
                  <a:srgbClr val="262626"/>
                </a:solidFill>
                <a:latin typeface="Calibri"/>
                <a:ea typeface="Calibri"/>
                <a:cs typeface="Calibri"/>
                <a:sym typeface="Calibri"/>
              </a:rPr>
              <a:t>Adding an image to the rectangular frame (recommended):</a:t>
            </a:r>
            <a:endParaRPr/>
          </a:p>
          <a:p>
            <a:pPr marL="0" marR="0" lvl="0" indent="0" algn="l" rtl="0">
              <a:spcBef>
                <a:spcPts val="0"/>
              </a:spcBef>
              <a:spcAft>
                <a:spcPts val="0"/>
              </a:spcAft>
              <a:buNone/>
            </a:pPr>
            <a:r>
              <a:rPr lang="en-GB" sz="1000">
                <a:solidFill>
                  <a:srgbClr val="7F7F7F"/>
                </a:solidFill>
                <a:latin typeface="Calibri"/>
                <a:ea typeface="Calibri"/>
                <a:cs typeface="Calibri"/>
                <a:sym typeface="Calibri"/>
              </a:rPr>
              <a:t>Prior to starting, please browse our image library </a:t>
            </a:r>
            <a:r>
              <a:rPr lang="en-GB" sz="1000" b="1">
                <a:solidFill>
                  <a:srgbClr val="7F7F7F"/>
                </a:solidFill>
                <a:latin typeface="Calibri"/>
                <a:ea typeface="Calibri"/>
                <a:cs typeface="Calibri"/>
                <a:sym typeface="Calibri"/>
              </a:rPr>
              <a:t>https://avevaimages.thirdlight.com/ </a:t>
            </a:r>
            <a:r>
              <a:rPr lang="en-GB" sz="1000">
                <a:solidFill>
                  <a:srgbClr val="7F7F7F"/>
                </a:solidFill>
                <a:latin typeface="Calibri"/>
                <a:ea typeface="Calibri"/>
                <a:cs typeface="Calibri"/>
                <a:sym typeface="Calibri"/>
              </a:rPr>
              <a:t>and download some image options. (We recommend a “Macro” view image, available via folders of the same names in the image library.) </a:t>
            </a:r>
            <a:r>
              <a:rPr lang="en-GB" sz="1000" b="0">
                <a:solidFill>
                  <a:srgbClr val="262626"/>
                </a:solidFill>
                <a:latin typeface="Calibri"/>
                <a:ea typeface="Calibri"/>
                <a:cs typeface="Calibri"/>
                <a:sym typeface="Calibri"/>
              </a:rPr>
              <a:t>Click the image icon to insert image, then Send to Back.</a:t>
            </a:r>
            <a:endParaRPr/>
          </a:p>
        </p:txBody>
      </p:sp>
      <p:sp>
        <p:nvSpPr>
          <p:cNvPr id="2980" name="Google Shape;2980;g8527af0ceb_1_676"/>
          <p:cNvSpPr txBox="1">
            <a:spLocks noGrp="1"/>
          </p:cNvSpPr>
          <p:nvPr>
            <p:ph type="body" idx="4"/>
          </p:nvPr>
        </p:nvSpPr>
        <p:spPr>
          <a:xfrm>
            <a:off x="4447032" y="1426463"/>
            <a:ext cx="72420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grpSp>
        <p:nvGrpSpPr>
          <p:cNvPr id="2981" name="Google Shape;2981;g8527af0ceb_1_676"/>
          <p:cNvGrpSpPr/>
          <p:nvPr/>
        </p:nvGrpSpPr>
        <p:grpSpPr>
          <a:xfrm>
            <a:off x="10539492" y="6305176"/>
            <a:ext cx="1149822" cy="267685"/>
            <a:chOff x="3618" y="2108"/>
            <a:chExt cx="589" cy="137"/>
          </a:xfrm>
        </p:grpSpPr>
        <p:sp>
          <p:nvSpPr>
            <p:cNvPr id="2982" name="Google Shape;2982;g8527af0ceb_1_676"/>
            <p:cNvSpPr/>
            <p:nvPr/>
          </p:nvSpPr>
          <p:spPr>
            <a:xfrm>
              <a:off x="3878" y="2226"/>
              <a:ext cx="89" cy="19"/>
            </a:xfrm>
            <a:custGeom>
              <a:avLst/>
              <a:gdLst/>
              <a:ahLst/>
              <a:cxnLst/>
              <a:rect l="l" t="t" r="r" b="b"/>
              <a:pathLst>
                <a:path w="93" h="20" extrusionOk="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3" name="Google Shape;2983;g8527af0ceb_1_676"/>
            <p:cNvSpPr/>
            <p:nvPr/>
          </p:nvSpPr>
          <p:spPr>
            <a:xfrm>
              <a:off x="3878" y="2167"/>
              <a:ext cx="89" cy="20"/>
            </a:xfrm>
            <a:custGeom>
              <a:avLst/>
              <a:gdLst/>
              <a:ahLst/>
              <a:cxnLst/>
              <a:rect l="l" t="t" r="r" b="b"/>
              <a:pathLst>
                <a:path w="93" h="20" extrusionOk="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4" name="Google Shape;2984;g8527af0ceb_1_676"/>
            <p:cNvSpPr/>
            <p:nvPr/>
          </p:nvSpPr>
          <p:spPr>
            <a:xfrm>
              <a:off x="3878" y="2109"/>
              <a:ext cx="89" cy="19"/>
            </a:xfrm>
            <a:custGeom>
              <a:avLst/>
              <a:gdLst/>
              <a:ahLst/>
              <a:cxnLst/>
              <a:rect l="l" t="t" r="r" b="b"/>
              <a:pathLst>
                <a:path w="93" h="20" extrusionOk="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5" name="Google Shape;2985;g8527af0ceb_1_676"/>
            <p:cNvSpPr/>
            <p:nvPr/>
          </p:nvSpPr>
          <p:spPr>
            <a:xfrm>
              <a:off x="3741" y="2109"/>
              <a:ext cx="117" cy="136"/>
            </a:xfrm>
            <a:custGeom>
              <a:avLst/>
              <a:gdLst/>
              <a:ahLst/>
              <a:cxnLst/>
              <a:rect l="l" t="t" r="r" b="b"/>
              <a:pathLst>
                <a:path w="122" h="140" extrusionOk="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6" name="Google Shape;2986;g8527af0ceb_1_676"/>
            <p:cNvSpPr/>
            <p:nvPr/>
          </p:nvSpPr>
          <p:spPr>
            <a:xfrm>
              <a:off x="3618" y="2108"/>
              <a:ext cx="136" cy="137"/>
            </a:xfrm>
            <a:custGeom>
              <a:avLst/>
              <a:gdLst/>
              <a:ahLst/>
              <a:cxnLst/>
              <a:rect l="l" t="t" r="r" b="b"/>
              <a:pathLst>
                <a:path w="142" h="141" extrusionOk="0">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7" name="Google Shape;2987;g8527af0ceb_1_676"/>
            <p:cNvSpPr/>
            <p:nvPr/>
          </p:nvSpPr>
          <p:spPr>
            <a:xfrm>
              <a:off x="3986" y="2109"/>
              <a:ext cx="117" cy="136"/>
            </a:xfrm>
            <a:custGeom>
              <a:avLst/>
              <a:gdLst/>
              <a:ahLst/>
              <a:cxnLst/>
              <a:rect l="l" t="t" r="r" b="b"/>
              <a:pathLst>
                <a:path w="122" h="140" extrusionOk="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8" name="Google Shape;2988;g8527af0ceb_1_676"/>
            <p:cNvSpPr/>
            <p:nvPr/>
          </p:nvSpPr>
          <p:spPr>
            <a:xfrm>
              <a:off x="4090" y="2108"/>
              <a:ext cx="117" cy="137"/>
            </a:xfrm>
            <a:custGeom>
              <a:avLst/>
              <a:gdLst/>
              <a:ahLst/>
              <a:cxnLst/>
              <a:rect l="l" t="t" r="r" b="b"/>
              <a:pathLst>
                <a:path w="122" h="141" extrusionOk="0">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89" name="Google Shape;2989;g8527af0ceb_1_676"/>
            <p:cNvSpPr/>
            <p:nvPr/>
          </p:nvSpPr>
          <p:spPr>
            <a:xfrm>
              <a:off x="4184" y="2109"/>
              <a:ext cx="19" cy="10"/>
            </a:xfrm>
            <a:custGeom>
              <a:avLst/>
              <a:gdLst/>
              <a:ahLst/>
              <a:cxnLst/>
              <a:rect l="l" t="t" r="r" b="b"/>
              <a:pathLst>
                <a:path w="19" h="10" extrusionOk="0">
                  <a:moveTo>
                    <a:pt x="17" y="0"/>
                  </a:moveTo>
                  <a:lnTo>
                    <a:pt x="19" y="0"/>
                  </a:lnTo>
                  <a:lnTo>
                    <a:pt x="19" y="10"/>
                  </a:lnTo>
                  <a:lnTo>
                    <a:pt x="17" y="10"/>
                  </a:lnTo>
                  <a:lnTo>
                    <a:pt x="17" y="4"/>
                  </a:lnTo>
                  <a:lnTo>
                    <a:pt x="15" y="8"/>
                  </a:lnTo>
                  <a:lnTo>
                    <a:pt x="13" y="8"/>
                  </a:lnTo>
                  <a:lnTo>
                    <a:pt x="11" y="4"/>
                  </a:lnTo>
                  <a:lnTo>
                    <a:pt x="11" y="10"/>
                  </a:lnTo>
                  <a:lnTo>
                    <a:pt x="10" y="10"/>
                  </a:lnTo>
                  <a:lnTo>
                    <a:pt x="10" y="0"/>
                  </a:lnTo>
                  <a:lnTo>
                    <a:pt x="11" y="0"/>
                  </a:lnTo>
                  <a:lnTo>
                    <a:pt x="14" y="6"/>
                  </a:lnTo>
                  <a:lnTo>
                    <a:pt x="17" y="0"/>
                  </a:lnTo>
                  <a:close/>
                  <a:moveTo>
                    <a:pt x="0" y="2"/>
                  </a:moveTo>
                  <a:lnTo>
                    <a:pt x="0" y="0"/>
                  </a:lnTo>
                  <a:lnTo>
                    <a:pt x="9" y="0"/>
                  </a:lnTo>
                  <a:lnTo>
                    <a:pt x="9" y="2"/>
                  </a:lnTo>
                  <a:lnTo>
                    <a:pt x="5" y="2"/>
                  </a:lnTo>
                  <a:lnTo>
                    <a:pt x="5" y="10"/>
                  </a:lnTo>
                  <a:lnTo>
                    <a:pt x="3" y="10"/>
                  </a:lnTo>
                  <a:lnTo>
                    <a:pt x="3" y="2"/>
                  </a:lnTo>
                  <a:lnTo>
                    <a:pt x="0" y="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2581405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2990"/>
        <p:cNvGrpSpPr/>
        <p:nvPr/>
      </p:nvGrpSpPr>
      <p:grpSpPr>
        <a:xfrm>
          <a:off x="0" y="0"/>
          <a:ext cx="0" cy="0"/>
          <a:chOff x="0" y="0"/>
          <a:chExt cx="0" cy="0"/>
        </a:xfrm>
      </p:grpSpPr>
      <p:sp>
        <p:nvSpPr>
          <p:cNvPr id="2991" name="Google Shape;2991;g8527af0ceb_1_696"/>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92" name="Google Shape;2992;g8527af0ceb_1_696"/>
          <p:cNvSpPr txBox="1">
            <a:spLocks noGrp="1"/>
          </p:cNvSpPr>
          <p:nvPr>
            <p:ph type="body" idx="1"/>
          </p:nvPr>
        </p:nvSpPr>
        <p:spPr>
          <a:xfrm>
            <a:off x="504000" y="1929383"/>
            <a:ext cx="11185200" cy="41712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2993" name="Google Shape;2993;g8527af0ceb_1_696"/>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994" name="Google Shape;2994;g8527af0ceb_1_696"/>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cxnSp>
        <p:nvCxnSpPr>
          <p:cNvPr id="2995" name="Google Shape;2995;g8527af0ceb_1_696"/>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2996" name="Google Shape;2996;g8527af0ceb_1_696"/>
          <p:cNvSpPr txBox="1">
            <a:spLocks noGrp="1"/>
          </p:cNvSpPr>
          <p:nvPr>
            <p:ph type="body" idx="2"/>
          </p:nvPr>
        </p:nvSpPr>
        <p:spPr>
          <a:xfrm>
            <a:off x="504000" y="1426464"/>
            <a:ext cx="11183100" cy="3216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36553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p:cSld name="Blank slide">
    <p:spTree>
      <p:nvGrpSpPr>
        <p:cNvPr id="1" name="Shape 2997"/>
        <p:cNvGrpSpPr/>
        <p:nvPr/>
      </p:nvGrpSpPr>
      <p:grpSpPr>
        <a:xfrm>
          <a:off x="0" y="0"/>
          <a:ext cx="0" cy="0"/>
          <a:chOff x="0" y="0"/>
          <a:chExt cx="0" cy="0"/>
        </a:xfrm>
      </p:grpSpPr>
      <p:sp>
        <p:nvSpPr>
          <p:cNvPr id="2998" name="Google Shape;2998;g8527af0ceb_1_703"/>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999" name="Google Shape;2999;g8527af0ceb_1_703"/>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559370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slide">
  <p:cSld name="Title Only slide">
    <p:spTree>
      <p:nvGrpSpPr>
        <p:cNvPr id="1" name="Shape 3000"/>
        <p:cNvGrpSpPr/>
        <p:nvPr/>
      </p:nvGrpSpPr>
      <p:grpSpPr>
        <a:xfrm>
          <a:off x="0" y="0"/>
          <a:ext cx="0" cy="0"/>
          <a:chOff x="0" y="0"/>
          <a:chExt cx="0" cy="0"/>
        </a:xfrm>
      </p:grpSpPr>
      <p:sp>
        <p:nvSpPr>
          <p:cNvPr id="3001" name="Google Shape;3001;g8527af0ceb_1_706"/>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02" name="Google Shape;3002;g8527af0ceb_1_706"/>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03" name="Google Shape;3003;g8527af0ceb_1_706"/>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04" name="Google Shape;3004;g8527af0ceb_1_706"/>
          <p:cNvSpPr txBox="1">
            <a:spLocks noGrp="1"/>
          </p:cNvSpPr>
          <p:nvPr>
            <p:ph type="body" idx="1"/>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005" name="Google Shape;3005;g8527af0ceb_1_706"/>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Tree>
    <p:extLst>
      <p:ext uri="{BB962C8B-B14F-4D97-AF65-F5344CB8AC3E}">
        <p14:creationId xmlns:p14="http://schemas.microsoft.com/office/powerpoint/2010/main" val="3023819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Numbered bullets">
  <p:cSld name="Numbered bullets">
    <p:bg>
      <p:bgPr>
        <a:solidFill>
          <a:schemeClr val="dk2"/>
        </a:solidFill>
        <a:effectLst/>
      </p:bgPr>
    </p:bg>
    <p:spTree>
      <p:nvGrpSpPr>
        <p:cNvPr id="1" name="Shape 3006"/>
        <p:cNvGrpSpPr/>
        <p:nvPr/>
      </p:nvGrpSpPr>
      <p:grpSpPr>
        <a:xfrm>
          <a:off x="0" y="0"/>
          <a:ext cx="0" cy="0"/>
          <a:chOff x="0" y="0"/>
          <a:chExt cx="0" cy="0"/>
        </a:xfrm>
      </p:grpSpPr>
      <p:sp>
        <p:nvSpPr>
          <p:cNvPr id="3007" name="Google Shape;3007;g8527af0ceb_1_712"/>
          <p:cNvSpPr>
            <a:spLocks noGrp="1"/>
          </p:cNvSpPr>
          <p:nvPr>
            <p:ph type="pic" idx="2"/>
          </p:nvPr>
        </p:nvSpPr>
        <p:spPr>
          <a:xfrm>
            <a:off x="8128000" y="0"/>
            <a:ext cx="4064100" cy="6879600"/>
          </a:xfrm>
          <a:prstGeom prst="rect">
            <a:avLst/>
          </a:prstGeom>
          <a:solidFill>
            <a:schemeClr val="dk1">
              <a:alpha val="9800"/>
            </a:schemeClr>
          </a:solidFill>
          <a:ln>
            <a:noFill/>
          </a:ln>
        </p:spPr>
        <p:txBody>
          <a:bodyPr spcFirstLastPara="1" wrap="square" lIns="0" tIns="0" rIns="0" bIns="0" anchor="ctr" anchorCtr="0">
            <a:noAutofit/>
          </a:bodyPr>
          <a:lstStyle>
            <a:lvl1pPr marR="0" lvl="0" algn="ctr" rtl="0">
              <a:lnSpc>
                <a:spcPct val="110000"/>
              </a:lnSpc>
              <a:spcBef>
                <a:spcPts val="400"/>
              </a:spcBef>
              <a:spcAft>
                <a:spcPts val="0"/>
              </a:spcAft>
              <a:buClr>
                <a:srgbClr val="F70656"/>
              </a:buClr>
              <a:buSzPts val="2000"/>
              <a:buFont typeface="Arial"/>
              <a:buNone/>
              <a:defRPr sz="2000" b="0" i="0" u="none" strike="noStrike" cap="none">
                <a:solidFill>
                  <a:schemeClr val="lt1"/>
                </a:solidFill>
                <a:latin typeface="Calibri"/>
                <a:ea typeface="Calibri"/>
                <a:cs typeface="Calibri"/>
                <a:sym typeface="Calibri"/>
              </a:defRPr>
            </a:lvl1pPr>
            <a:lvl2pPr marR="0" lvl="1" algn="l" rtl="0">
              <a:lnSpc>
                <a:spcPct val="110000"/>
              </a:lnSpc>
              <a:spcBef>
                <a:spcPts val="600"/>
              </a:spcBef>
              <a:spcAft>
                <a:spcPts val="0"/>
              </a:spcAft>
              <a:buClr>
                <a:srgbClr val="F70656"/>
              </a:buClr>
              <a:buSzPts val="2000"/>
              <a:buFont typeface="Arial"/>
              <a:buChar char="•"/>
              <a:defRPr sz="2000" b="0" i="0" u="none" strike="noStrike" cap="none">
                <a:solidFill>
                  <a:schemeClr val="dk1"/>
                </a:solidFill>
                <a:latin typeface="Calibri"/>
                <a:ea typeface="Calibri"/>
                <a:cs typeface="Calibri"/>
                <a:sym typeface="Calibri"/>
              </a:defRPr>
            </a:lvl2pPr>
            <a:lvl3pPr marR="0" lvl="2"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3pPr>
            <a:lvl4pPr marR="0" lvl="3"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5pPr>
            <a:lvl6pPr marR="0" lvl="5"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6pPr>
            <a:lvl7pPr marR="0" lvl="6"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7pPr>
            <a:lvl8pPr marR="0" lvl="7"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8pPr>
            <a:lvl9pPr marR="0" lvl="8"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08" name="Google Shape;3008;g8527af0ceb_1_712"/>
          <p:cNvSpPr/>
          <p:nvPr/>
        </p:nvSpPr>
        <p:spPr>
          <a:xfrm>
            <a:off x="0" y="0"/>
            <a:ext cx="8127900" cy="6869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09" name="Google Shape;3009;g8527af0ceb_1_712"/>
          <p:cNvSpPr txBox="1">
            <a:spLocks noGrp="1"/>
          </p:cNvSpPr>
          <p:nvPr>
            <p:ph type="body" idx="1"/>
          </p:nvPr>
        </p:nvSpPr>
        <p:spPr>
          <a:xfrm>
            <a:off x="504000" y="5665258"/>
            <a:ext cx="7246200" cy="433800"/>
          </a:xfrm>
          <a:prstGeom prst="rect">
            <a:avLst/>
          </a:prstGeom>
          <a:noFill/>
          <a:ln>
            <a:noFill/>
          </a:ln>
        </p:spPr>
        <p:txBody>
          <a:bodyPr spcFirstLastPara="1" wrap="square" lIns="0" tIns="0" rIns="0" bIns="0" anchor="b" anchorCtr="0">
            <a:noAutofit/>
          </a:bodyPr>
          <a:lstStyle>
            <a:lvl1pPr marL="457200" lvl="0" indent="-228600" algn="l" rtl="0">
              <a:lnSpc>
                <a:spcPct val="120000"/>
              </a:lnSpc>
              <a:spcBef>
                <a:spcPts val="400"/>
              </a:spcBef>
              <a:spcAft>
                <a:spcPts val="0"/>
              </a:spcAft>
              <a:buSzPts val="1000"/>
              <a:buNone/>
              <a:defRPr sz="1000" b="0" cap="none">
                <a:solidFill>
                  <a:schemeClr val="dk1"/>
                </a:solidFill>
                <a:latin typeface="Calibri"/>
                <a:ea typeface="Calibri"/>
                <a:cs typeface="Calibri"/>
                <a:sym typeface="Calibri"/>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10" name="Google Shape;3010;g8527af0ceb_1_712"/>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11" name="Google Shape;3011;g8527af0ceb_1_712"/>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12" name="Google Shape;3012;g8527af0ceb_1_712"/>
          <p:cNvSpPr txBox="1">
            <a:spLocks noGrp="1"/>
          </p:cNvSpPr>
          <p:nvPr>
            <p:ph type="title"/>
          </p:nvPr>
        </p:nvSpPr>
        <p:spPr>
          <a:xfrm>
            <a:off x="504000" y="587361"/>
            <a:ext cx="72453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13" name="Google Shape;3013;g8527af0ceb_1_712"/>
          <p:cNvSpPr txBox="1">
            <a:spLocks noGrp="1"/>
          </p:cNvSpPr>
          <p:nvPr>
            <p:ph type="body" idx="3"/>
          </p:nvPr>
        </p:nvSpPr>
        <p:spPr>
          <a:xfrm>
            <a:off x="504000" y="1929384"/>
            <a:ext cx="7245300" cy="36591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14" name="Google Shape;3014;g8527af0ceb_1_712"/>
          <p:cNvSpPr txBox="1"/>
          <p:nvPr/>
        </p:nvSpPr>
        <p:spPr>
          <a:xfrm>
            <a:off x="8128000" y="6957236"/>
            <a:ext cx="4064100" cy="13233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a:solidFill>
                  <a:srgbClr val="262626"/>
                </a:solidFill>
                <a:latin typeface="Calibri"/>
                <a:ea typeface="Calibri"/>
                <a:cs typeface="Calibri"/>
                <a:sym typeface="Calibri"/>
              </a:rPr>
              <a:t>Adding an image (recommended):</a:t>
            </a:r>
            <a:endParaRPr/>
          </a:p>
          <a:p>
            <a:pPr marL="0" marR="0" lvl="0" indent="0" algn="l" rtl="0">
              <a:spcBef>
                <a:spcPts val="0"/>
              </a:spcBef>
              <a:spcAft>
                <a:spcPts val="0"/>
              </a:spcAft>
              <a:buNone/>
            </a:pPr>
            <a:r>
              <a:rPr lang="en-GB" sz="1000">
                <a:solidFill>
                  <a:srgbClr val="7F7F7F"/>
                </a:solidFill>
                <a:latin typeface="Calibri"/>
                <a:ea typeface="Calibri"/>
                <a:cs typeface="Calibri"/>
                <a:sym typeface="Calibri"/>
              </a:rPr>
              <a:t>Prior to starting, please browse our image library </a:t>
            </a:r>
            <a:r>
              <a:rPr lang="en-GB" sz="1000" b="1">
                <a:solidFill>
                  <a:srgbClr val="7F7F7F"/>
                </a:solidFill>
                <a:latin typeface="Calibri"/>
                <a:ea typeface="Calibri"/>
                <a:cs typeface="Calibri"/>
                <a:sym typeface="Calibri"/>
              </a:rPr>
              <a:t>https://avevaimages.thirdlight.com/ </a:t>
            </a:r>
            <a:r>
              <a:rPr lang="en-GB" sz="1000">
                <a:solidFill>
                  <a:srgbClr val="7F7F7F"/>
                </a:solidFill>
                <a:latin typeface="Calibri"/>
                <a:ea typeface="Calibri"/>
                <a:cs typeface="Calibri"/>
                <a:sym typeface="Calibri"/>
              </a:rPr>
              <a:t>and download some image options. (We recommend a “Macro” view image, available via folders of the same names in the image library.) </a:t>
            </a:r>
            <a:r>
              <a:rPr lang="en-GB" sz="1000" b="0">
                <a:solidFill>
                  <a:srgbClr val="262626"/>
                </a:solidFill>
                <a:latin typeface="Calibri"/>
                <a:ea typeface="Calibri"/>
                <a:cs typeface="Calibri"/>
                <a:sym typeface="Calibri"/>
              </a:rPr>
              <a:t>Click the image icon to insert image, then Send to Back. Please ensure that the AVEVA logo is displayed prominently against the image and remains fixed in its position. The logo should not shift or jump from slide to slide.</a:t>
            </a:r>
            <a:endParaRPr/>
          </a:p>
        </p:txBody>
      </p:sp>
      <p:sp>
        <p:nvSpPr>
          <p:cNvPr id="3015" name="Google Shape;3015;g8527af0ceb_1_712"/>
          <p:cNvSpPr txBox="1">
            <a:spLocks noGrp="1"/>
          </p:cNvSpPr>
          <p:nvPr>
            <p:ph type="body" idx="4"/>
          </p:nvPr>
        </p:nvSpPr>
        <p:spPr>
          <a:xfrm>
            <a:off x="504000" y="1426463"/>
            <a:ext cx="72420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grpSp>
        <p:nvGrpSpPr>
          <p:cNvPr id="3016" name="Google Shape;3016;g8527af0ceb_1_712"/>
          <p:cNvGrpSpPr/>
          <p:nvPr/>
        </p:nvGrpSpPr>
        <p:grpSpPr>
          <a:xfrm>
            <a:off x="10539492" y="6305176"/>
            <a:ext cx="1149822" cy="267685"/>
            <a:chOff x="3618" y="2108"/>
            <a:chExt cx="589" cy="137"/>
          </a:xfrm>
        </p:grpSpPr>
        <p:sp>
          <p:nvSpPr>
            <p:cNvPr id="3017" name="Google Shape;3017;g8527af0ceb_1_712"/>
            <p:cNvSpPr/>
            <p:nvPr/>
          </p:nvSpPr>
          <p:spPr>
            <a:xfrm>
              <a:off x="3878" y="2226"/>
              <a:ext cx="89" cy="19"/>
            </a:xfrm>
            <a:custGeom>
              <a:avLst/>
              <a:gdLst/>
              <a:ahLst/>
              <a:cxnLst/>
              <a:rect l="l" t="t" r="r" b="b"/>
              <a:pathLst>
                <a:path w="93" h="20" extrusionOk="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18" name="Google Shape;3018;g8527af0ceb_1_712"/>
            <p:cNvSpPr/>
            <p:nvPr/>
          </p:nvSpPr>
          <p:spPr>
            <a:xfrm>
              <a:off x="3878" y="2167"/>
              <a:ext cx="89" cy="20"/>
            </a:xfrm>
            <a:custGeom>
              <a:avLst/>
              <a:gdLst/>
              <a:ahLst/>
              <a:cxnLst/>
              <a:rect l="l" t="t" r="r" b="b"/>
              <a:pathLst>
                <a:path w="93" h="20" extrusionOk="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19" name="Google Shape;3019;g8527af0ceb_1_712"/>
            <p:cNvSpPr/>
            <p:nvPr/>
          </p:nvSpPr>
          <p:spPr>
            <a:xfrm>
              <a:off x="3878" y="2109"/>
              <a:ext cx="89" cy="19"/>
            </a:xfrm>
            <a:custGeom>
              <a:avLst/>
              <a:gdLst/>
              <a:ahLst/>
              <a:cxnLst/>
              <a:rect l="l" t="t" r="r" b="b"/>
              <a:pathLst>
                <a:path w="93" h="20" extrusionOk="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20" name="Google Shape;3020;g8527af0ceb_1_712"/>
            <p:cNvSpPr/>
            <p:nvPr/>
          </p:nvSpPr>
          <p:spPr>
            <a:xfrm>
              <a:off x="3741" y="2109"/>
              <a:ext cx="117" cy="136"/>
            </a:xfrm>
            <a:custGeom>
              <a:avLst/>
              <a:gdLst/>
              <a:ahLst/>
              <a:cxnLst/>
              <a:rect l="l" t="t" r="r" b="b"/>
              <a:pathLst>
                <a:path w="122" h="140" extrusionOk="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21" name="Google Shape;3021;g8527af0ceb_1_712"/>
            <p:cNvSpPr/>
            <p:nvPr/>
          </p:nvSpPr>
          <p:spPr>
            <a:xfrm>
              <a:off x="3618" y="2108"/>
              <a:ext cx="136" cy="137"/>
            </a:xfrm>
            <a:custGeom>
              <a:avLst/>
              <a:gdLst/>
              <a:ahLst/>
              <a:cxnLst/>
              <a:rect l="l" t="t" r="r" b="b"/>
              <a:pathLst>
                <a:path w="142" h="141" extrusionOk="0">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22" name="Google Shape;3022;g8527af0ceb_1_712"/>
            <p:cNvSpPr/>
            <p:nvPr/>
          </p:nvSpPr>
          <p:spPr>
            <a:xfrm>
              <a:off x="3986" y="2109"/>
              <a:ext cx="117" cy="136"/>
            </a:xfrm>
            <a:custGeom>
              <a:avLst/>
              <a:gdLst/>
              <a:ahLst/>
              <a:cxnLst/>
              <a:rect l="l" t="t" r="r" b="b"/>
              <a:pathLst>
                <a:path w="122" h="140" extrusionOk="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23" name="Google Shape;3023;g8527af0ceb_1_712"/>
            <p:cNvSpPr/>
            <p:nvPr/>
          </p:nvSpPr>
          <p:spPr>
            <a:xfrm>
              <a:off x="4090" y="2108"/>
              <a:ext cx="117" cy="137"/>
            </a:xfrm>
            <a:custGeom>
              <a:avLst/>
              <a:gdLst/>
              <a:ahLst/>
              <a:cxnLst/>
              <a:rect l="l" t="t" r="r" b="b"/>
              <a:pathLst>
                <a:path w="122" h="141" extrusionOk="0">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24" name="Google Shape;3024;g8527af0ceb_1_712"/>
            <p:cNvSpPr/>
            <p:nvPr/>
          </p:nvSpPr>
          <p:spPr>
            <a:xfrm>
              <a:off x="4184" y="2109"/>
              <a:ext cx="19" cy="10"/>
            </a:xfrm>
            <a:custGeom>
              <a:avLst/>
              <a:gdLst/>
              <a:ahLst/>
              <a:cxnLst/>
              <a:rect l="l" t="t" r="r" b="b"/>
              <a:pathLst>
                <a:path w="19" h="10" extrusionOk="0">
                  <a:moveTo>
                    <a:pt x="17" y="0"/>
                  </a:moveTo>
                  <a:lnTo>
                    <a:pt x="19" y="0"/>
                  </a:lnTo>
                  <a:lnTo>
                    <a:pt x="19" y="10"/>
                  </a:lnTo>
                  <a:lnTo>
                    <a:pt x="17" y="10"/>
                  </a:lnTo>
                  <a:lnTo>
                    <a:pt x="17" y="4"/>
                  </a:lnTo>
                  <a:lnTo>
                    <a:pt x="15" y="8"/>
                  </a:lnTo>
                  <a:lnTo>
                    <a:pt x="13" y="8"/>
                  </a:lnTo>
                  <a:lnTo>
                    <a:pt x="11" y="4"/>
                  </a:lnTo>
                  <a:lnTo>
                    <a:pt x="11" y="10"/>
                  </a:lnTo>
                  <a:lnTo>
                    <a:pt x="10" y="10"/>
                  </a:lnTo>
                  <a:lnTo>
                    <a:pt x="10" y="0"/>
                  </a:lnTo>
                  <a:lnTo>
                    <a:pt x="11" y="0"/>
                  </a:lnTo>
                  <a:lnTo>
                    <a:pt x="14" y="6"/>
                  </a:lnTo>
                  <a:lnTo>
                    <a:pt x="17" y="0"/>
                  </a:lnTo>
                  <a:close/>
                  <a:moveTo>
                    <a:pt x="0" y="2"/>
                  </a:moveTo>
                  <a:lnTo>
                    <a:pt x="0" y="0"/>
                  </a:lnTo>
                  <a:lnTo>
                    <a:pt x="9" y="0"/>
                  </a:lnTo>
                  <a:lnTo>
                    <a:pt x="9" y="2"/>
                  </a:lnTo>
                  <a:lnTo>
                    <a:pt x="5" y="2"/>
                  </a:lnTo>
                  <a:lnTo>
                    <a:pt x="5" y="10"/>
                  </a:lnTo>
                  <a:lnTo>
                    <a:pt x="3" y="10"/>
                  </a:lnTo>
                  <a:lnTo>
                    <a:pt x="3" y="2"/>
                  </a:lnTo>
                  <a:lnTo>
                    <a:pt x="0" y="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3025" name="Google Shape;3025;g8527af0ceb_1_712"/>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Tree>
    <p:extLst>
      <p:ext uri="{BB962C8B-B14F-4D97-AF65-F5344CB8AC3E}">
        <p14:creationId xmlns:p14="http://schemas.microsoft.com/office/powerpoint/2010/main" val="1424196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ullets option">
  <p:cSld name="Bullets option">
    <p:bg>
      <p:bgPr>
        <a:solidFill>
          <a:schemeClr val="dk2"/>
        </a:solidFill>
        <a:effectLst/>
      </p:bgPr>
    </p:bg>
    <p:spTree>
      <p:nvGrpSpPr>
        <p:cNvPr id="1" name="Shape 3026"/>
        <p:cNvGrpSpPr/>
        <p:nvPr/>
      </p:nvGrpSpPr>
      <p:grpSpPr>
        <a:xfrm>
          <a:off x="0" y="0"/>
          <a:ext cx="0" cy="0"/>
          <a:chOff x="0" y="0"/>
          <a:chExt cx="0" cy="0"/>
        </a:xfrm>
      </p:grpSpPr>
      <p:sp>
        <p:nvSpPr>
          <p:cNvPr id="3027" name="Google Shape;3027;g8527af0ceb_1_732"/>
          <p:cNvSpPr>
            <a:spLocks noGrp="1"/>
          </p:cNvSpPr>
          <p:nvPr>
            <p:ph type="pic" idx="2"/>
          </p:nvPr>
        </p:nvSpPr>
        <p:spPr>
          <a:xfrm>
            <a:off x="6215790" y="0"/>
            <a:ext cx="5976300" cy="6879600"/>
          </a:xfrm>
          <a:prstGeom prst="rect">
            <a:avLst/>
          </a:prstGeom>
          <a:solidFill>
            <a:schemeClr val="dk1">
              <a:alpha val="9800"/>
            </a:schemeClr>
          </a:solidFill>
          <a:ln>
            <a:noFill/>
          </a:ln>
        </p:spPr>
        <p:txBody>
          <a:bodyPr spcFirstLastPara="1" wrap="square" lIns="0" tIns="0" rIns="0" bIns="0" anchor="ctr" anchorCtr="0">
            <a:noAutofit/>
          </a:bodyPr>
          <a:lstStyle>
            <a:lvl1pPr marR="0" lvl="0" algn="ctr" rtl="0">
              <a:lnSpc>
                <a:spcPct val="110000"/>
              </a:lnSpc>
              <a:spcBef>
                <a:spcPts val="400"/>
              </a:spcBef>
              <a:spcAft>
                <a:spcPts val="0"/>
              </a:spcAft>
              <a:buClr>
                <a:srgbClr val="F70656"/>
              </a:buClr>
              <a:buSzPts val="2000"/>
              <a:buFont typeface="Arial"/>
              <a:buNone/>
              <a:defRPr sz="2000" b="0" i="0" u="none" strike="noStrike" cap="none">
                <a:solidFill>
                  <a:schemeClr val="lt1"/>
                </a:solidFill>
                <a:latin typeface="Calibri"/>
                <a:ea typeface="Calibri"/>
                <a:cs typeface="Calibri"/>
                <a:sym typeface="Calibri"/>
              </a:defRPr>
            </a:lvl1pPr>
            <a:lvl2pPr marR="0" lvl="1" algn="l" rtl="0">
              <a:lnSpc>
                <a:spcPct val="110000"/>
              </a:lnSpc>
              <a:spcBef>
                <a:spcPts val="600"/>
              </a:spcBef>
              <a:spcAft>
                <a:spcPts val="0"/>
              </a:spcAft>
              <a:buClr>
                <a:srgbClr val="F70656"/>
              </a:buClr>
              <a:buSzPts val="2000"/>
              <a:buFont typeface="Arial"/>
              <a:buChar char="•"/>
              <a:defRPr sz="2000" b="0" i="0" u="none" strike="noStrike" cap="none">
                <a:solidFill>
                  <a:schemeClr val="dk1"/>
                </a:solidFill>
                <a:latin typeface="Calibri"/>
                <a:ea typeface="Calibri"/>
                <a:cs typeface="Calibri"/>
                <a:sym typeface="Calibri"/>
              </a:defRPr>
            </a:lvl2pPr>
            <a:lvl3pPr marR="0" lvl="2"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3pPr>
            <a:lvl4pPr marR="0" lvl="3"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5pPr>
            <a:lvl6pPr marR="0" lvl="5"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6pPr>
            <a:lvl7pPr marR="0" lvl="6"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7pPr>
            <a:lvl8pPr marR="0" lvl="7"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8pPr>
            <a:lvl9pPr marR="0" lvl="8"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28" name="Google Shape;3028;g8527af0ceb_1_732"/>
          <p:cNvSpPr/>
          <p:nvPr/>
        </p:nvSpPr>
        <p:spPr>
          <a:xfrm>
            <a:off x="0" y="0"/>
            <a:ext cx="62157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29" name="Google Shape;3029;g8527af0ceb_1_732"/>
          <p:cNvSpPr txBox="1">
            <a:spLocks noGrp="1"/>
          </p:cNvSpPr>
          <p:nvPr>
            <p:ph type="title"/>
          </p:nvPr>
        </p:nvSpPr>
        <p:spPr>
          <a:xfrm>
            <a:off x="504000" y="587361"/>
            <a:ext cx="53493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30" name="Google Shape;3030;g8527af0ceb_1_732"/>
          <p:cNvSpPr txBox="1">
            <a:spLocks noGrp="1"/>
          </p:cNvSpPr>
          <p:nvPr>
            <p:ph type="body" idx="1"/>
          </p:nvPr>
        </p:nvSpPr>
        <p:spPr>
          <a:xfrm>
            <a:off x="504000" y="1929384"/>
            <a:ext cx="53493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31" name="Google Shape;3031;g8527af0ceb_1_732"/>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32" name="Google Shape;3032;g8527af0ceb_1_732"/>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33" name="Google Shape;3033;g8527af0ceb_1_732"/>
          <p:cNvSpPr txBox="1"/>
          <p:nvPr/>
        </p:nvSpPr>
        <p:spPr>
          <a:xfrm>
            <a:off x="6215791" y="6957236"/>
            <a:ext cx="5976300" cy="10158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a:solidFill>
                  <a:srgbClr val="262626"/>
                </a:solidFill>
                <a:latin typeface="Calibri"/>
                <a:ea typeface="Calibri"/>
                <a:cs typeface="Calibri"/>
                <a:sym typeface="Calibri"/>
              </a:rPr>
              <a:t>Adding an image to the rectangular frame (recommended):</a:t>
            </a:r>
            <a:endParaRPr/>
          </a:p>
          <a:p>
            <a:pPr marL="0" marR="0" lvl="0" indent="0" algn="l" rtl="0">
              <a:spcBef>
                <a:spcPts val="0"/>
              </a:spcBef>
              <a:spcAft>
                <a:spcPts val="0"/>
              </a:spcAft>
              <a:buNone/>
            </a:pPr>
            <a:r>
              <a:rPr lang="en-GB" sz="1000">
                <a:solidFill>
                  <a:srgbClr val="7F7F7F"/>
                </a:solidFill>
                <a:latin typeface="Calibri"/>
                <a:ea typeface="Calibri"/>
                <a:cs typeface="Calibri"/>
                <a:sym typeface="Calibri"/>
              </a:rPr>
              <a:t>Prior to starting, please browse our image library </a:t>
            </a:r>
            <a:r>
              <a:rPr lang="en-GB" sz="1000" b="1">
                <a:solidFill>
                  <a:srgbClr val="7F7F7F"/>
                </a:solidFill>
                <a:latin typeface="Calibri"/>
                <a:ea typeface="Calibri"/>
                <a:cs typeface="Calibri"/>
                <a:sym typeface="Calibri"/>
              </a:rPr>
              <a:t>https://avevaimages.thirdlight.com/ </a:t>
            </a:r>
            <a:r>
              <a:rPr lang="en-GB" sz="1000">
                <a:solidFill>
                  <a:srgbClr val="7F7F7F"/>
                </a:solidFill>
                <a:latin typeface="Calibri"/>
                <a:ea typeface="Calibri"/>
                <a:cs typeface="Calibri"/>
                <a:sym typeface="Calibri"/>
              </a:rPr>
              <a:t>and download some image options. (We recommend either a “Micro” view image or a People image, available via folders of the same names in the image library.) </a:t>
            </a:r>
            <a:r>
              <a:rPr lang="en-GB" sz="1000" b="0">
                <a:solidFill>
                  <a:srgbClr val="262626"/>
                </a:solidFill>
                <a:latin typeface="Calibri"/>
                <a:ea typeface="Calibri"/>
                <a:cs typeface="Calibri"/>
                <a:sym typeface="Calibri"/>
              </a:rPr>
              <a:t>Click the image icon to insert image, then Send to Back. Please ensure that the AVEVA logo is displayed prominently against the image and remains fixed in its position. The logo should not shift or jump from slide to slide.</a:t>
            </a:r>
            <a:endParaRPr sz="1000">
              <a:solidFill>
                <a:srgbClr val="262626"/>
              </a:solidFill>
              <a:latin typeface="Calibri"/>
              <a:ea typeface="Calibri"/>
              <a:cs typeface="Calibri"/>
              <a:sym typeface="Calibri"/>
            </a:endParaRPr>
          </a:p>
        </p:txBody>
      </p:sp>
      <p:sp>
        <p:nvSpPr>
          <p:cNvPr id="3034" name="Google Shape;3034;g8527af0ceb_1_732"/>
          <p:cNvSpPr txBox="1">
            <a:spLocks noGrp="1"/>
          </p:cNvSpPr>
          <p:nvPr>
            <p:ph type="body" idx="3"/>
          </p:nvPr>
        </p:nvSpPr>
        <p:spPr>
          <a:xfrm>
            <a:off x="504000" y="1426463"/>
            <a:ext cx="53493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grpSp>
        <p:nvGrpSpPr>
          <p:cNvPr id="3035" name="Google Shape;3035;g8527af0ceb_1_732"/>
          <p:cNvGrpSpPr/>
          <p:nvPr/>
        </p:nvGrpSpPr>
        <p:grpSpPr>
          <a:xfrm>
            <a:off x="10539492" y="6305176"/>
            <a:ext cx="1149822" cy="267685"/>
            <a:chOff x="3618" y="2108"/>
            <a:chExt cx="589" cy="137"/>
          </a:xfrm>
        </p:grpSpPr>
        <p:sp>
          <p:nvSpPr>
            <p:cNvPr id="3036" name="Google Shape;3036;g8527af0ceb_1_732"/>
            <p:cNvSpPr/>
            <p:nvPr/>
          </p:nvSpPr>
          <p:spPr>
            <a:xfrm>
              <a:off x="3878" y="2226"/>
              <a:ext cx="89" cy="19"/>
            </a:xfrm>
            <a:custGeom>
              <a:avLst/>
              <a:gdLst/>
              <a:ahLst/>
              <a:cxnLst/>
              <a:rect l="l" t="t" r="r" b="b"/>
              <a:pathLst>
                <a:path w="93" h="20" extrusionOk="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37" name="Google Shape;3037;g8527af0ceb_1_732"/>
            <p:cNvSpPr/>
            <p:nvPr/>
          </p:nvSpPr>
          <p:spPr>
            <a:xfrm>
              <a:off x="3878" y="2167"/>
              <a:ext cx="89" cy="20"/>
            </a:xfrm>
            <a:custGeom>
              <a:avLst/>
              <a:gdLst/>
              <a:ahLst/>
              <a:cxnLst/>
              <a:rect l="l" t="t" r="r" b="b"/>
              <a:pathLst>
                <a:path w="93" h="20" extrusionOk="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38" name="Google Shape;3038;g8527af0ceb_1_732"/>
            <p:cNvSpPr/>
            <p:nvPr/>
          </p:nvSpPr>
          <p:spPr>
            <a:xfrm>
              <a:off x="3878" y="2109"/>
              <a:ext cx="89" cy="19"/>
            </a:xfrm>
            <a:custGeom>
              <a:avLst/>
              <a:gdLst/>
              <a:ahLst/>
              <a:cxnLst/>
              <a:rect l="l" t="t" r="r" b="b"/>
              <a:pathLst>
                <a:path w="93" h="20" extrusionOk="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39" name="Google Shape;3039;g8527af0ceb_1_732"/>
            <p:cNvSpPr/>
            <p:nvPr/>
          </p:nvSpPr>
          <p:spPr>
            <a:xfrm>
              <a:off x="3741" y="2109"/>
              <a:ext cx="117" cy="136"/>
            </a:xfrm>
            <a:custGeom>
              <a:avLst/>
              <a:gdLst/>
              <a:ahLst/>
              <a:cxnLst/>
              <a:rect l="l" t="t" r="r" b="b"/>
              <a:pathLst>
                <a:path w="122" h="140" extrusionOk="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40" name="Google Shape;3040;g8527af0ceb_1_732"/>
            <p:cNvSpPr/>
            <p:nvPr/>
          </p:nvSpPr>
          <p:spPr>
            <a:xfrm>
              <a:off x="3618" y="2108"/>
              <a:ext cx="136" cy="137"/>
            </a:xfrm>
            <a:custGeom>
              <a:avLst/>
              <a:gdLst/>
              <a:ahLst/>
              <a:cxnLst/>
              <a:rect l="l" t="t" r="r" b="b"/>
              <a:pathLst>
                <a:path w="142" h="141" extrusionOk="0">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41" name="Google Shape;3041;g8527af0ceb_1_732"/>
            <p:cNvSpPr/>
            <p:nvPr/>
          </p:nvSpPr>
          <p:spPr>
            <a:xfrm>
              <a:off x="3986" y="2109"/>
              <a:ext cx="117" cy="136"/>
            </a:xfrm>
            <a:custGeom>
              <a:avLst/>
              <a:gdLst/>
              <a:ahLst/>
              <a:cxnLst/>
              <a:rect l="l" t="t" r="r" b="b"/>
              <a:pathLst>
                <a:path w="122" h="140" extrusionOk="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42" name="Google Shape;3042;g8527af0ceb_1_732"/>
            <p:cNvSpPr/>
            <p:nvPr/>
          </p:nvSpPr>
          <p:spPr>
            <a:xfrm>
              <a:off x="4090" y="2108"/>
              <a:ext cx="117" cy="137"/>
            </a:xfrm>
            <a:custGeom>
              <a:avLst/>
              <a:gdLst/>
              <a:ahLst/>
              <a:cxnLst/>
              <a:rect l="l" t="t" r="r" b="b"/>
              <a:pathLst>
                <a:path w="122" h="141" extrusionOk="0">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43" name="Google Shape;3043;g8527af0ceb_1_732"/>
            <p:cNvSpPr/>
            <p:nvPr/>
          </p:nvSpPr>
          <p:spPr>
            <a:xfrm>
              <a:off x="4184" y="2109"/>
              <a:ext cx="19" cy="10"/>
            </a:xfrm>
            <a:custGeom>
              <a:avLst/>
              <a:gdLst/>
              <a:ahLst/>
              <a:cxnLst/>
              <a:rect l="l" t="t" r="r" b="b"/>
              <a:pathLst>
                <a:path w="19" h="10" extrusionOk="0">
                  <a:moveTo>
                    <a:pt x="17" y="0"/>
                  </a:moveTo>
                  <a:lnTo>
                    <a:pt x="19" y="0"/>
                  </a:lnTo>
                  <a:lnTo>
                    <a:pt x="19" y="10"/>
                  </a:lnTo>
                  <a:lnTo>
                    <a:pt x="17" y="10"/>
                  </a:lnTo>
                  <a:lnTo>
                    <a:pt x="17" y="4"/>
                  </a:lnTo>
                  <a:lnTo>
                    <a:pt x="15" y="8"/>
                  </a:lnTo>
                  <a:lnTo>
                    <a:pt x="13" y="8"/>
                  </a:lnTo>
                  <a:lnTo>
                    <a:pt x="11" y="4"/>
                  </a:lnTo>
                  <a:lnTo>
                    <a:pt x="11" y="10"/>
                  </a:lnTo>
                  <a:lnTo>
                    <a:pt x="10" y="10"/>
                  </a:lnTo>
                  <a:lnTo>
                    <a:pt x="10" y="0"/>
                  </a:lnTo>
                  <a:lnTo>
                    <a:pt x="11" y="0"/>
                  </a:lnTo>
                  <a:lnTo>
                    <a:pt x="14" y="6"/>
                  </a:lnTo>
                  <a:lnTo>
                    <a:pt x="17" y="0"/>
                  </a:lnTo>
                  <a:close/>
                  <a:moveTo>
                    <a:pt x="0" y="2"/>
                  </a:moveTo>
                  <a:lnTo>
                    <a:pt x="0" y="0"/>
                  </a:lnTo>
                  <a:lnTo>
                    <a:pt x="9" y="0"/>
                  </a:lnTo>
                  <a:lnTo>
                    <a:pt x="9" y="2"/>
                  </a:lnTo>
                  <a:lnTo>
                    <a:pt x="5" y="2"/>
                  </a:lnTo>
                  <a:lnTo>
                    <a:pt x="5" y="10"/>
                  </a:lnTo>
                  <a:lnTo>
                    <a:pt x="3" y="10"/>
                  </a:lnTo>
                  <a:lnTo>
                    <a:pt x="3" y="2"/>
                  </a:lnTo>
                  <a:lnTo>
                    <a:pt x="0" y="2"/>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3044" name="Google Shape;3044;g8527af0ceb_1_732"/>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Tree>
    <p:extLst>
      <p:ext uri="{BB962C8B-B14F-4D97-AF65-F5344CB8AC3E}">
        <p14:creationId xmlns:p14="http://schemas.microsoft.com/office/powerpoint/2010/main" val="2698323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ullets option - Right">
  <p:cSld name="Bullets option - Right">
    <p:bg>
      <p:bgPr>
        <a:solidFill>
          <a:schemeClr val="dk2"/>
        </a:solidFill>
        <a:effectLst/>
      </p:bgPr>
    </p:bg>
    <p:spTree>
      <p:nvGrpSpPr>
        <p:cNvPr id="1" name="Shape 3045"/>
        <p:cNvGrpSpPr/>
        <p:nvPr/>
      </p:nvGrpSpPr>
      <p:grpSpPr>
        <a:xfrm>
          <a:off x="0" y="0"/>
          <a:ext cx="0" cy="0"/>
          <a:chOff x="0" y="0"/>
          <a:chExt cx="0" cy="0"/>
        </a:xfrm>
      </p:grpSpPr>
      <p:sp>
        <p:nvSpPr>
          <p:cNvPr id="3046" name="Google Shape;3046;g8527af0ceb_1_751"/>
          <p:cNvSpPr>
            <a:spLocks noGrp="1"/>
          </p:cNvSpPr>
          <p:nvPr>
            <p:ph type="pic" idx="2"/>
          </p:nvPr>
        </p:nvSpPr>
        <p:spPr>
          <a:xfrm>
            <a:off x="1" y="0"/>
            <a:ext cx="5964000" cy="6879600"/>
          </a:xfrm>
          <a:prstGeom prst="rect">
            <a:avLst/>
          </a:prstGeom>
          <a:solidFill>
            <a:schemeClr val="dk1">
              <a:alpha val="9800"/>
            </a:schemeClr>
          </a:solidFill>
          <a:ln>
            <a:noFill/>
          </a:ln>
        </p:spPr>
        <p:txBody>
          <a:bodyPr spcFirstLastPara="1" wrap="square" lIns="0" tIns="0" rIns="0" bIns="0" anchor="ctr" anchorCtr="0">
            <a:noAutofit/>
          </a:bodyPr>
          <a:lstStyle>
            <a:lvl1pPr marR="0" lvl="0" algn="ctr" rtl="0">
              <a:lnSpc>
                <a:spcPct val="110000"/>
              </a:lnSpc>
              <a:spcBef>
                <a:spcPts val="400"/>
              </a:spcBef>
              <a:spcAft>
                <a:spcPts val="0"/>
              </a:spcAft>
              <a:buClr>
                <a:srgbClr val="F70656"/>
              </a:buClr>
              <a:buSzPts val="2000"/>
              <a:buFont typeface="Arial"/>
              <a:buNone/>
              <a:defRPr sz="2000" b="0" i="0" u="none" strike="noStrike" cap="none">
                <a:solidFill>
                  <a:schemeClr val="lt1"/>
                </a:solidFill>
                <a:latin typeface="Calibri"/>
                <a:ea typeface="Calibri"/>
                <a:cs typeface="Calibri"/>
                <a:sym typeface="Calibri"/>
              </a:defRPr>
            </a:lvl1pPr>
            <a:lvl2pPr marR="0" lvl="1" algn="l" rtl="0">
              <a:lnSpc>
                <a:spcPct val="110000"/>
              </a:lnSpc>
              <a:spcBef>
                <a:spcPts val="600"/>
              </a:spcBef>
              <a:spcAft>
                <a:spcPts val="0"/>
              </a:spcAft>
              <a:buClr>
                <a:srgbClr val="F70656"/>
              </a:buClr>
              <a:buSzPts val="2000"/>
              <a:buFont typeface="Arial"/>
              <a:buChar char="•"/>
              <a:defRPr sz="2000" b="0" i="0" u="none" strike="noStrike" cap="none">
                <a:solidFill>
                  <a:schemeClr val="dk1"/>
                </a:solidFill>
                <a:latin typeface="Calibri"/>
                <a:ea typeface="Calibri"/>
                <a:cs typeface="Calibri"/>
                <a:sym typeface="Calibri"/>
              </a:defRPr>
            </a:lvl2pPr>
            <a:lvl3pPr marR="0" lvl="2"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3pPr>
            <a:lvl4pPr marR="0" lvl="3"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5pPr>
            <a:lvl6pPr marR="0" lvl="5"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6pPr>
            <a:lvl7pPr marR="0" lvl="6"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7pPr>
            <a:lvl8pPr marR="0" lvl="7"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8pPr>
            <a:lvl9pPr marR="0" lvl="8"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47" name="Google Shape;3047;g8527af0ceb_1_751"/>
          <p:cNvSpPr/>
          <p:nvPr/>
        </p:nvSpPr>
        <p:spPr>
          <a:xfrm>
            <a:off x="5963920" y="0"/>
            <a:ext cx="6228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48" name="Google Shape;3048;g8527af0ceb_1_751"/>
          <p:cNvSpPr txBox="1">
            <a:spLocks noGrp="1"/>
          </p:cNvSpPr>
          <p:nvPr>
            <p:ph type="title"/>
          </p:nvPr>
        </p:nvSpPr>
        <p:spPr>
          <a:xfrm>
            <a:off x="6336792" y="587361"/>
            <a:ext cx="53493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49" name="Google Shape;3049;g8527af0ceb_1_751"/>
          <p:cNvSpPr txBox="1">
            <a:spLocks noGrp="1"/>
          </p:cNvSpPr>
          <p:nvPr>
            <p:ph type="body" idx="1"/>
          </p:nvPr>
        </p:nvSpPr>
        <p:spPr>
          <a:xfrm>
            <a:off x="6336792" y="1929384"/>
            <a:ext cx="53493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50" name="Google Shape;3050;g8527af0ceb_1_751"/>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lt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51" name="Google Shape;3051;g8527af0ceb_1_751"/>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lt1"/>
                </a:solidFill>
                <a:latin typeface="Calibri"/>
                <a:ea typeface="Calibri"/>
                <a:cs typeface="Calibri"/>
                <a:sym typeface="Calibri"/>
              </a:defRPr>
            </a:lvl1pPr>
            <a:lvl2pPr marL="0" lvl="1" indent="0" algn="l" rtl="0">
              <a:spcBef>
                <a:spcPts val="0"/>
              </a:spcBef>
              <a:buNone/>
              <a:defRPr sz="800">
                <a:solidFill>
                  <a:schemeClr val="lt1"/>
                </a:solidFill>
                <a:latin typeface="Calibri"/>
                <a:ea typeface="Calibri"/>
                <a:cs typeface="Calibri"/>
                <a:sym typeface="Calibri"/>
              </a:defRPr>
            </a:lvl2pPr>
            <a:lvl3pPr marL="0" lvl="2" indent="0" algn="l" rtl="0">
              <a:spcBef>
                <a:spcPts val="0"/>
              </a:spcBef>
              <a:buNone/>
              <a:defRPr sz="800">
                <a:solidFill>
                  <a:schemeClr val="lt1"/>
                </a:solidFill>
                <a:latin typeface="Calibri"/>
                <a:ea typeface="Calibri"/>
                <a:cs typeface="Calibri"/>
                <a:sym typeface="Calibri"/>
              </a:defRPr>
            </a:lvl3pPr>
            <a:lvl4pPr marL="0" lvl="3" indent="0" algn="l" rtl="0">
              <a:spcBef>
                <a:spcPts val="0"/>
              </a:spcBef>
              <a:buNone/>
              <a:defRPr sz="800">
                <a:solidFill>
                  <a:schemeClr val="lt1"/>
                </a:solidFill>
                <a:latin typeface="Calibri"/>
                <a:ea typeface="Calibri"/>
                <a:cs typeface="Calibri"/>
                <a:sym typeface="Calibri"/>
              </a:defRPr>
            </a:lvl4pPr>
            <a:lvl5pPr marL="0" lvl="4" indent="0" algn="l" rtl="0">
              <a:spcBef>
                <a:spcPts val="0"/>
              </a:spcBef>
              <a:buNone/>
              <a:defRPr sz="800">
                <a:solidFill>
                  <a:schemeClr val="lt1"/>
                </a:solidFill>
                <a:latin typeface="Calibri"/>
                <a:ea typeface="Calibri"/>
                <a:cs typeface="Calibri"/>
                <a:sym typeface="Calibri"/>
              </a:defRPr>
            </a:lvl5pPr>
            <a:lvl6pPr marL="0" lvl="5" indent="0" algn="l" rtl="0">
              <a:spcBef>
                <a:spcPts val="0"/>
              </a:spcBef>
              <a:buNone/>
              <a:defRPr sz="800">
                <a:solidFill>
                  <a:schemeClr val="lt1"/>
                </a:solidFill>
                <a:latin typeface="Calibri"/>
                <a:ea typeface="Calibri"/>
                <a:cs typeface="Calibri"/>
                <a:sym typeface="Calibri"/>
              </a:defRPr>
            </a:lvl6pPr>
            <a:lvl7pPr marL="0" lvl="6" indent="0" algn="l" rtl="0">
              <a:spcBef>
                <a:spcPts val="0"/>
              </a:spcBef>
              <a:buNone/>
              <a:defRPr sz="800">
                <a:solidFill>
                  <a:schemeClr val="lt1"/>
                </a:solidFill>
                <a:latin typeface="Calibri"/>
                <a:ea typeface="Calibri"/>
                <a:cs typeface="Calibri"/>
                <a:sym typeface="Calibri"/>
              </a:defRPr>
            </a:lvl7pPr>
            <a:lvl8pPr marL="0" lvl="7" indent="0" algn="l" rtl="0">
              <a:spcBef>
                <a:spcPts val="0"/>
              </a:spcBef>
              <a:buNone/>
              <a:defRPr sz="800">
                <a:solidFill>
                  <a:schemeClr val="lt1"/>
                </a:solidFill>
                <a:latin typeface="Calibri"/>
                <a:ea typeface="Calibri"/>
                <a:cs typeface="Calibri"/>
                <a:sym typeface="Calibri"/>
              </a:defRPr>
            </a:lvl8pPr>
            <a:lvl9pPr marL="0" lvl="8" indent="0" algn="l" rtl="0">
              <a:spcBef>
                <a:spcPts val="0"/>
              </a:spcBef>
              <a:buNone/>
              <a:defRPr sz="8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cxnSp>
        <p:nvCxnSpPr>
          <p:cNvPr id="3052" name="Google Shape;3052;g8527af0ceb_1_751"/>
          <p:cNvCxnSpPr/>
          <p:nvPr/>
        </p:nvCxnSpPr>
        <p:spPr>
          <a:xfrm rot="10800000">
            <a:off x="6373368"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3053" name="Google Shape;3053;g8527af0ceb_1_751"/>
          <p:cNvSpPr txBox="1"/>
          <p:nvPr/>
        </p:nvSpPr>
        <p:spPr>
          <a:xfrm>
            <a:off x="0" y="6957236"/>
            <a:ext cx="5976300" cy="7080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a:solidFill>
                  <a:srgbClr val="262626"/>
                </a:solidFill>
                <a:latin typeface="Calibri"/>
                <a:ea typeface="Calibri"/>
                <a:cs typeface="Calibri"/>
                <a:sym typeface="Calibri"/>
              </a:rPr>
              <a:t>Adding an image to the rectangular frame (recommended):</a:t>
            </a:r>
            <a:endParaRPr/>
          </a:p>
          <a:p>
            <a:pPr marL="0" marR="0" lvl="0" indent="0" algn="l" rtl="0">
              <a:spcBef>
                <a:spcPts val="0"/>
              </a:spcBef>
              <a:spcAft>
                <a:spcPts val="0"/>
              </a:spcAft>
              <a:buNone/>
            </a:pPr>
            <a:r>
              <a:rPr lang="en-GB" sz="1000">
                <a:solidFill>
                  <a:srgbClr val="7F7F7F"/>
                </a:solidFill>
                <a:latin typeface="Calibri"/>
                <a:ea typeface="Calibri"/>
                <a:cs typeface="Calibri"/>
                <a:sym typeface="Calibri"/>
              </a:rPr>
              <a:t>Prior to starting, please browse our image library </a:t>
            </a:r>
            <a:r>
              <a:rPr lang="en-GB" sz="1000" b="1">
                <a:solidFill>
                  <a:srgbClr val="7F7F7F"/>
                </a:solidFill>
                <a:latin typeface="Calibri"/>
                <a:ea typeface="Calibri"/>
                <a:cs typeface="Calibri"/>
                <a:sym typeface="Calibri"/>
              </a:rPr>
              <a:t>https://avevaimages.thirdlight.com/ </a:t>
            </a:r>
            <a:r>
              <a:rPr lang="en-GB" sz="1000">
                <a:solidFill>
                  <a:srgbClr val="7F7F7F"/>
                </a:solidFill>
                <a:latin typeface="Calibri"/>
                <a:ea typeface="Calibri"/>
                <a:cs typeface="Calibri"/>
                <a:sym typeface="Calibri"/>
              </a:rPr>
              <a:t>and download some image options. (We recommend either a “Micro” view image or a People image, available via folders of the same names in the image library.) </a:t>
            </a:r>
            <a:r>
              <a:rPr lang="en-GB" sz="1000" b="0">
                <a:solidFill>
                  <a:srgbClr val="262626"/>
                </a:solidFill>
                <a:latin typeface="Calibri"/>
                <a:ea typeface="Calibri"/>
                <a:cs typeface="Calibri"/>
                <a:sym typeface="Calibri"/>
              </a:rPr>
              <a:t>Click the image icon to insert image, then Send to Back. </a:t>
            </a:r>
            <a:endParaRPr/>
          </a:p>
        </p:txBody>
      </p:sp>
      <p:sp>
        <p:nvSpPr>
          <p:cNvPr id="3054" name="Google Shape;3054;g8527af0ceb_1_751"/>
          <p:cNvSpPr txBox="1">
            <a:spLocks noGrp="1"/>
          </p:cNvSpPr>
          <p:nvPr>
            <p:ph type="body" idx="3"/>
          </p:nvPr>
        </p:nvSpPr>
        <p:spPr>
          <a:xfrm>
            <a:off x="6336792" y="1426463"/>
            <a:ext cx="53493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grpSp>
        <p:nvGrpSpPr>
          <p:cNvPr id="3055" name="Google Shape;3055;g8527af0ceb_1_751"/>
          <p:cNvGrpSpPr/>
          <p:nvPr/>
        </p:nvGrpSpPr>
        <p:grpSpPr>
          <a:xfrm>
            <a:off x="10539492" y="6305176"/>
            <a:ext cx="1149822" cy="267685"/>
            <a:chOff x="3618" y="2108"/>
            <a:chExt cx="589" cy="137"/>
          </a:xfrm>
        </p:grpSpPr>
        <p:sp>
          <p:nvSpPr>
            <p:cNvPr id="3056" name="Google Shape;3056;g8527af0ceb_1_751"/>
            <p:cNvSpPr/>
            <p:nvPr/>
          </p:nvSpPr>
          <p:spPr>
            <a:xfrm>
              <a:off x="3878" y="2226"/>
              <a:ext cx="89" cy="19"/>
            </a:xfrm>
            <a:custGeom>
              <a:avLst/>
              <a:gdLst/>
              <a:ahLst/>
              <a:cxnLst/>
              <a:rect l="l" t="t" r="r" b="b"/>
              <a:pathLst>
                <a:path w="93" h="20" extrusionOk="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57" name="Google Shape;3057;g8527af0ceb_1_751"/>
            <p:cNvSpPr/>
            <p:nvPr/>
          </p:nvSpPr>
          <p:spPr>
            <a:xfrm>
              <a:off x="3878" y="2167"/>
              <a:ext cx="89" cy="20"/>
            </a:xfrm>
            <a:custGeom>
              <a:avLst/>
              <a:gdLst/>
              <a:ahLst/>
              <a:cxnLst/>
              <a:rect l="l" t="t" r="r" b="b"/>
              <a:pathLst>
                <a:path w="93" h="20" extrusionOk="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58" name="Google Shape;3058;g8527af0ceb_1_751"/>
            <p:cNvSpPr/>
            <p:nvPr/>
          </p:nvSpPr>
          <p:spPr>
            <a:xfrm>
              <a:off x="3878" y="2109"/>
              <a:ext cx="89" cy="19"/>
            </a:xfrm>
            <a:custGeom>
              <a:avLst/>
              <a:gdLst/>
              <a:ahLst/>
              <a:cxnLst/>
              <a:rect l="l" t="t" r="r" b="b"/>
              <a:pathLst>
                <a:path w="93" h="20" extrusionOk="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59" name="Google Shape;3059;g8527af0ceb_1_751"/>
            <p:cNvSpPr/>
            <p:nvPr/>
          </p:nvSpPr>
          <p:spPr>
            <a:xfrm>
              <a:off x="3741" y="2109"/>
              <a:ext cx="117" cy="136"/>
            </a:xfrm>
            <a:custGeom>
              <a:avLst/>
              <a:gdLst/>
              <a:ahLst/>
              <a:cxnLst/>
              <a:rect l="l" t="t" r="r" b="b"/>
              <a:pathLst>
                <a:path w="122" h="140" extrusionOk="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60" name="Google Shape;3060;g8527af0ceb_1_751"/>
            <p:cNvSpPr/>
            <p:nvPr/>
          </p:nvSpPr>
          <p:spPr>
            <a:xfrm>
              <a:off x="3618" y="2108"/>
              <a:ext cx="136" cy="137"/>
            </a:xfrm>
            <a:custGeom>
              <a:avLst/>
              <a:gdLst/>
              <a:ahLst/>
              <a:cxnLst/>
              <a:rect l="l" t="t" r="r" b="b"/>
              <a:pathLst>
                <a:path w="142" h="141" extrusionOk="0">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61" name="Google Shape;3061;g8527af0ceb_1_751"/>
            <p:cNvSpPr/>
            <p:nvPr/>
          </p:nvSpPr>
          <p:spPr>
            <a:xfrm>
              <a:off x="3986" y="2109"/>
              <a:ext cx="117" cy="136"/>
            </a:xfrm>
            <a:custGeom>
              <a:avLst/>
              <a:gdLst/>
              <a:ahLst/>
              <a:cxnLst/>
              <a:rect l="l" t="t" r="r" b="b"/>
              <a:pathLst>
                <a:path w="122" h="140" extrusionOk="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62" name="Google Shape;3062;g8527af0ceb_1_751"/>
            <p:cNvSpPr/>
            <p:nvPr/>
          </p:nvSpPr>
          <p:spPr>
            <a:xfrm>
              <a:off x="4090" y="2108"/>
              <a:ext cx="117" cy="137"/>
            </a:xfrm>
            <a:custGeom>
              <a:avLst/>
              <a:gdLst/>
              <a:ahLst/>
              <a:cxnLst/>
              <a:rect l="l" t="t" r="r" b="b"/>
              <a:pathLst>
                <a:path w="122" h="141" extrusionOk="0">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63" name="Google Shape;3063;g8527af0ceb_1_751"/>
            <p:cNvSpPr/>
            <p:nvPr/>
          </p:nvSpPr>
          <p:spPr>
            <a:xfrm>
              <a:off x="4184" y="2109"/>
              <a:ext cx="19" cy="10"/>
            </a:xfrm>
            <a:custGeom>
              <a:avLst/>
              <a:gdLst/>
              <a:ahLst/>
              <a:cxnLst/>
              <a:rect l="l" t="t" r="r" b="b"/>
              <a:pathLst>
                <a:path w="19" h="10" extrusionOk="0">
                  <a:moveTo>
                    <a:pt x="17" y="0"/>
                  </a:moveTo>
                  <a:lnTo>
                    <a:pt x="19" y="0"/>
                  </a:lnTo>
                  <a:lnTo>
                    <a:pt x="19" y="10"/>
                  </a:lnTo>
                  <a:lnTo>
                    <a:pt x="17" y="10"/>
                  </a:lnTo>
                  <a:lnTo>
                    <a:pt x="17" y="4"/>
                  </a:lnTo>
                  <a:lnTo>
                    <a:pt x="15" y="8"/>
                  </a:lnTo>
                  <a:lnTo>
                    <a:pt x="13" y="8"/>
                  </a:lnTo>
                  <a:lnTo>
                    <a:pt x="11" y="4"/>
                  </a:lnTo>
                  <a:lnTo>
                    <a:pt x="11" y="10"/>
                  </a:lnTo>
                  <a:lnTo>
                    <a:pt x="10" y="10"/>
                  </a:lnTo>
                  <a:lnTo>
                    <a:pt x="10" y="0"/>
                  </a:lnTo>
                  <a:lnTo>
                    <a:pt x="11" y="0"/>
                  </a:lnTo>
                  <a:lnTo>
                    <a:pt x="14" y="6"/>
                  </a:lnTo>
                  <a:lnTo>
                    <a:pt x="17" y="0"/>
                  </a:lnTo>
                  <a:close/>
                  <a:moveTo>
                    <a:pt x="0" y="2"/>
                  </a:moveTo>
                  <a:lnTo>
                    <a:pt x="0" y="0"/>
                  </a:lnTo>
                  <a:lnTo>
                    <a:pt x="9" y="0"/>
                  </a:lnTo>
                  <a:lnTo>
                    <a:pt x="9" y="2"/>
                  </a:lnTo>
                  <a:lnTo>
                    <a:pt x="5" y="2"/>
                  </a:lnTo>
                  <a:lnTo>
                    <a:pt x="5" y="10"/>
                  </a:lnTo>
                  <a:lnTo>
                    <a:pt x="3" y="10"/>
                  </a:lnTo>
                  <a:lnTo>
                    <a:pt x="3" y="2"/>
                  </a:lnTo>
                  <a:lnTo>
                    <a:pt x="0" y="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31098463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 Column bullets">
  <p:cSld name="2 Column bullets">
    <p:spTree>
      <p:nvGrpSpPr>
        <p:cNvPr id="1" name="Shape 3064"/>
        <p:cNvGrpSpPr/>
        <p:nvPr/>
      </p:nvGrpSpPr>
      <p:grpSpPr>
        <a:xfrm>
          <a:off x="0" y="0"/>
          <a:ext cx="0" cy="0"/>
          <a:chOff x="0" y="0"/>
          <a:chExt cx="0" cy="0"/>
        </a:xfrm>
      </p:grpSpPr>
      <p:sp>
        <p:nvSpPr>
          <p:cNvPr id="3065" name="Google Shape;3065;g8527af0ceb_1_770"/>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66" name="Google Shape;3066;g8527af0ceb_1_770"/>
          <p:cNvSpPr txBox="1">
            <a:spLocks noGrp="1"/>
          </p:cNvSpPr>
          <p:nvPr>
            <p:ph type="body" idx="1"/>
          </p:nvPr>
        </p:nvSpPr>
        <p:spPr>
          <a:xfrm>
            <a:off x="504000" y="1929384"/>
            <a:ext cx="53493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67" name="Google Shape;3067;g8527af0ceb_1_770"/>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68" name="Google Shape;3068;g8527af0ceb_1_770"/>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69" name="Google Shape;3069;g8527af0ceb_1_770"/>
          <p:cNvSpPr txBox="1">
            <a:spLocks noGrp="1"/>
          </p:cNvSpPr>
          <p:nvPr>
            <p:ph type="body" idx="2"/>
          </p:nvPr>
        </p:nvSpPr>
        <p:spPr>
          <a:xfrm>
            <a:off x="6336810" y="1929384"/>
            <a:ext cx="53523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70" name="Google Shape;3070;g8527af0ceb_1_770"/>
          <p:cNvSpPr txBox="1">
            <a:spLocks noGrp="1"/>
          </p:cNvSpPr>
          <p:nvPr>
            <p:ph type="body" idx="3"/>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071" name="Google Shape;3071;g8527af0ceb_1_770"/>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Tree>
    <p:extLst>
      <p:ext uri="{BB962C8B-B14F-4D97-AF65-F5344CB8AC3E}">
        <p14:creationId xmlns:p14="http://schemas.microsoft.com/office/powerpoint/2010/main" val="3730032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049C-FEF8-44B1-B500-EE2B0BAEDB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A2D1BD-FD27-4816-91CB-21BFB1B18F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A0AB97-0C7A-4DB4-943D-20345ED0A173}"/>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B28553BB-5EAA-449D-9BE3-EC3057874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95960E-BEBB-45F5-9D6E-FFD5CF2CA334}"/>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214359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3 Column bullets">
  <p:cSld name="3 Column bullets">
    <p:spTree>
      <p:nvGrpSpPr>
        <p:cNvPr id="1" name="Shape 3072"/>
        <p:cNvGrpSpPr/>
        <p:nvPr/>
      </p:nvGrpSpPr>
      <p:grpSpPr>
        <a:xfrm>
          <a:off x="0" y="0"/>
          <a:ext cx="0" cy="0"/>
          <a:chOff x="0" y="0"/>
          <a:chExt cx="0" cy="0"/>
        </a:xfrm>
      </p:grpSpPr>
      <p:sp>
        <p:nvSpPr>
          <p:cNvPr id="3073" name="Google Shape;3073;g8527af0ceb_1_778"/>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74" name="Google Shape;3074;g8527af0ceb_1_778"/>
          <p:cNvSpPr txBox="1">
            <a:spLocks noGrp="1"/>
          </p:cNvSpPr>
          <p:nvPr>
            <p:ph type="body" idx="1"/>
          </p:nvPr>
        </p:nvSpPr>
        <p:spPr>
          <a:xfrm>
            <a:off x="504000" y="1929384"/>
            <a:ext cx="35601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Font typeface="Arial"/>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75" name="Google Shape;3075;g8527af0ceb_1_778"/>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76" name="Google Shape;3076;g8527af0ceb_1_778"/>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77" name="Google Shape;3077;g8527af0ceb_1_778"/>
          <p:cNvSpPr txBox="1">
            <a:spLocks noGrp="1"/>
          </p:cNvSpPr>
          <p:nvPr>
            <p:ph type="body" idx="2"/>
          </p:nvPr>
        </p:nvSpPr>
        <p:spPr>
          <a:xfrm>
            <a:off x="4315460" y="1929384"/>
            <a:ext cx="35610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78" name="Google Shape;3078;g8527af0ceb_1_778"/>
          <p:cNvSpPr txBox="1">
            <a:spLocks noGrp="1"/>
          </p:cNvSpPr>
          <p:nvPr>
            <p:ph type="body" idx="3"/>
          </p:nvPr>
        </p:nvSpPr>
        <p:spPr>
          <a:xfrm>
            <a:off x="8128000" y="1929384"/>
            <a:ext cx="35610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79" name="Google Shape;3079;g8527af0ceb_1_778"/>
          <p:cNvSpPr txBox="1">
            <a:spLocks noGrp="1"/>
          </p:cNvSpPr>
          <p:nvPr>
            <p:ph type="body" idx="4"/>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080" name="Google Shape;3080;g8527af0ceb_1_778"/>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Tree>
    <p:extLst>
      <p:ext uri="{BB962C8B-B14F-4D97-AF65-F5344CB8AC3E}">
        <p14:creationId xmlns:p14="http://schemas.microsoft.com/office/powerpoint/2010/main" val="1419629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hart ">
  <p:cSld name="Content with chart ">
    <p:spTree>
      <p:nvGrpSpPr>
        <p:cNvPr id="1" name="Shape 3081"/>
        <p:cNvGrpSpPr/>
        <p:nvPr/>
      </p:nvGrpSpPr>
      <p:grpSpPr>
        <a:xfrm>
          <a:off x="0" y="0"/>
          <a:ext cx="0" cy="0"/>
          <a:chOff x="0" y="0"/>
          <a:chExt cx="0" cy="0"/>
        </a:xfrm>
      </p:grpSpPr>
      <p:sp>
        <p:nvSpPr>
          <p:cNvPr id="3082" name="Google Shape;3082;g8527af0ceb_1_787"/>
          <p:cNvSpPr txBox="1">
            <a:spLocks noGrp="1"/>
          </p:cNvSpPr>
          <p:nvPr>
            <p:ph type="body" idx="1"/>
          </p:nvPr>
        </p:nvSpPr>
        <p:spPr>
          <a:xfrm>
            <a:off x="8253728" y="1929384"/>
            <a:ext cx="3429000" cy="1080000"/>
          </a:xfrm>
          <a:prstGeom prst="rect">
            <a:avLst/>
          </a:prstGeom>
          <a:noFill/>
          <a:ln>
            <a:noFill/>
          </a:ln>
        </p:spPr>
        <p:txBody>
          <a:bodyPr spcFirstLastPara="1" wrap="square" lIns="0" tIns="0" rIns="0" bIns="0" anchor="t" anchorCtr="0">
            <a:noAutofit/>
          </a:bodyPr>
          <a:lstStyle>
            <a:lvl1pPr marL="457200" lvl="0" indent="-228600" algn="l" rtl="0">
              <a:lnSpc>
                <a:spcPct val="160000"/>
              </a:lnSpc>
              <a:spcBef>
                <a:spcPts val="400"/>
              </a:spcBef>
              <a:spcAft>
                <a:spcPts val="0"/>
              </a:spcAft>
              <a:buSzPts val="2000"/>
              <a:buNone/>
              <a:defRPr sz="2000" b="0" cap="none">
                <a:solidFill>
                  <a:schemeClr val="accent1"/>
                </a:solidFill>
                <a:latin typeface="Calibri"/>
                <a:ea typeface="Calibri"/>
                <a:cs typeface="Calibri"/>
                <a:sym typeface="Calibri"/>
              </a:defRPr>
            </a:lvl1pPr>
            <a:lvl2pPr marL="914400" lvl="1" indent="-228600" algn="l" rtl="0">
              <a:lnSpc>
                <a:spcPct val="133333"/>
              </a:lnSpc>
              <a:spcBef>
                <a:spcPts val="0"/>
              </a:spcBef>
              <a:spcAft>
                <a:spcPts val="0"/>
              </a:spcAft>
              <a:buSzPts val="1800"/>
              <a:buNone/>
              <a:defRPr sz="1800" b="0" cap="none">
                <a:solidFill>
                  <a:schemeClr val="dk1"/>
                </a:solidFill>
                <a:latin typeface="Calibri"/>
                <a:ea typeface="Calibri"/>
                <a:cs typeface="Calibri"/>
                <a:sym typeface="Calibri"/>
              </a:defRPr>
            </a:lvl2pPr>
            <a:lvl3pPr marL="1371600" lvl="2" indent="-228600" algn="l" rtl="0">
              <a:lnSpc>
                <a:spcPct val="150000"/>
              </a:lnSpc>
              <a:spcBef>
                <a:spcPts val="0"/>
              </a:spcBef>
              <a:spcAft>
                <a:spcPts val="0"/>
              </a:spcAft>
              <a:buSzPts val="1600"/>
              <a:buNone/>
              <a:defRPr sz="1600">
                <a:solidFill>
                  <a:schemeClr val="dk1"/>
                </a:solidFill>
                <a:latin typeface="Calibri"/>
                <a:ea typeface="Calibri"/>
                <a:cs typeface="Calibri"/>
                <a:sym typeface="Calibri"/>
              </a:defRPr>
            </a:lvl3pPr>
            <a:lvl4pPr marL="1828800" lvl="3" indent="-342900" algn="l" rtl="0">
              <a:lnSpc>
                <a:spcPct val="110000"/>
              </a:lnSpc>
              <a:spcBef>
                <a:spcPts val="4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83" name="Google Shape;3083;g8527af0ceb_1_787"/>
          <p:cNvSpPr txBox="1">
            <a:spLocks noGrp="1"/>
          </p:cNvSpPr>
          <p:nvPr>
            <p:ph type="body" idx="2"/>
          </p:nvPr>
        </p:nvSpPr>
        <p:spPr>
          <a:xfrm>
            <a:off x="8253728" y="3337560"/>
            <a:ext cx="3429000" cy="1080000"/>
          </a:xfrm>
          <a:prstGeom prst="rect">
            <a:avLst/>
          </a:prstGeom>
          <a:noFill/>
          <a:ln>
            <a:noFill/>
          </a:ln>
        </p:spPr>
        <p:txBody>
          <a:bodyPr spcFirstLastPara="1" wrap="square" lIns="0" tIns="0" rIns="0" bIns="0" anchor="t" anchorCtr="0">
            <a:noAutofit/>
          </a:bodyPr>
          <a:lstStyle>
            <a:lvl1pPr marL="457200" lvl="0" indent="-228600" algn="l" rtl="0">
              <a:lnSpc>
                <a:spcPct val="160000"/>
              </a:lnSpc>
              <a:spcBef>
                <a:spcPts val="400"/>
              </a:spcBef>
              <a:spcAft>
                <a:spcPts val="0"/>
              </a:spcAft>
              <a:buSzPts val="2000"/>
              <a:buNone/>
              <a:defRPr sz="2000" b="0" cap="none">
                <a:solidFill>
                  <a:schemeClr val="accent1"/>
                </a:solidFill>
                <a:latin typeface="Calibri"/>
                <a:ea typeface="Calibri"/>
                <a:cs typeface="Calibri"/>
                <a:sym typeface="Calibri"/>
              </a:defRPr>
            </a:lvl1pPr>
            <a:lvl2pPr marL="914400" lvl="1" indent="-228600" algn="l" rtl="0">
              <a:lnSpc>
                <a:spcPct val="133333"/>
              </a:lnSpc>
              <a:spcBef>
                <a:spcPts val="0"/>
              </a:spcBef>
              <a:spcAft>
                <a:spcPts val="0"/>
              </a:spcAft>
              <a:buSzPts val="1800"/>
              <a:buNone/>
              <a:defRPr sz="1800" b="0" cap="none">
                <a:solidFill>
                  <a:schemeClr val="dk1"/>
                </a:solidFill>
                <a:latin typeface="Calibri"/>
                <a:ea typeface="Calibri"/>
                <a:cs typeface="Calibri"/>
                <a:sym typeface="Calibri"/>
              </a:defRPr>
            </a:lvl2pPr>
            <a:lvl3pPr marL="1371600" lvl="2" indent="-228600" algn="l" rtl="0">
              <a:lnSpc>
                <a:spcPct val="150000"/>
              </a:lnSpc>
              <a:spcBef>
                <a:spcPts val="0"/>
              </a:spcBef>
              <a:spcAft>
                <a:spcPts val="0"/>
              </a:spcAft>
              <a:buSzPts val="1600"/>
              <a:buNone/>
              <a:defRPr sz="1600">
                <a:solidFill>
                  <a:schemeClr val="dk1"/>
                </a:solidFill>
                <a:latin typeface="Calibri"/>
                <a:ea typeface="Calibri"/>
                <a:cs typeface="Calibri"/>
                <a:sym typeface="Calibri"/>
              </a:defRPr>
            </a:lvl3pPr>
            <a:lvl4pPr marL="1828800" lvl="3" indent="-342900" algn="l" rtl="0">
              <a:lnSpc>
                <a:spcPct val="110000"/>
              </a:lnSpc>
              <a:spcBef>
                <a:spcPts val="4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84" name="Google Shape;3084;g8527af0ceb_1_787"/>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85" name="Google Shape;3085;g8527af0ceb_1_787"/>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86" name="Google Shape;3086;g8527af0ceb_1_787"/>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87" name="Google Shape;3087;g8527af0ceb_1_787"/>
          <p:cNvSpPr txBox="1">
            <a:spLocks noGrp="1"/>
          </p:cNvSpPr>
          <p:nvPr>
            <p:ph type="body" idx="3"/>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088" name="Google Shape;3088;g8527af0ceb_1_787"/>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3089" name="Google Shape;3089;g8527af0ceb_1_787"/>
          <p:cNvSpPr txBox="1">
            <a:spLocks noGrp="1"/>
          </p:cNvSpPr>
          <p:nvPr>
            <p:ph type="body" idx="4"/>
          </p:nvPr>
        </p:nvSpPr>
        <p:spPr>
          <a:xfrm>
            <a:off x="504000" y="1929383"/>
            <a:ext cx="7372500" cy="41004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658682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ntent with chart on right">
  <p:cSld name="Content with chart on right">
    <p:spTree>
      <p:nvGrpSpPr>
        <p:cNvPr id="1" name="Shape 3090"/>
        <p:cNvGrpSpPr/>
        <p:nvPr/>
      </p:nvGrpSpPr>
      <p:grpSpPr>
        <a:xfrm>
          <a:off x="0" y="0"/>
          <a:ext cx="0" cy="0"/>
          <a:chOff x="0" y="0"/>
          <a:chExt cx="0" cy="0"/>
        </a:xfrm>
      </p:grpSpPr>
      <p:sp>
        <p:nvSpPr>
          <p:cNvPr id="3091" name="Google Shape;3091;g8527af0ceb_1_796"/>
          <p:cNvSpPr txBox="1">
            <a:spLocks noGrp="1"/>
          </p:cNvSpPr>
          <p:nvPr>
            <p:ph type="body" idx="1"/>
          </p:nvPr>
        </p:nvSpPr>
        <p:spPr>
          <a:xfrm>
            <a:off x="509269" y="1929384"/>
            <a:ext cx="3429000" cy="1080000"/>
          </a:xfrm>
          <a:prstGeom prst="rect">
            <a:avLst/>
          </a:prstGeom>
          <a:noFill/>
          <a:ln>
            <a:noFill/>
          </a:ln>
        </p:spPr>
        <p:txBody>
          <a:bodyPr spcFirstLastPara="1" wrap="square" lIns="0" tIns="0" rIns="0" bIns="0" anchor="t" anchorCtr="0">
            <a:noAutofit/>
          </a:bodyPr>
          <a:lstStyle>
            <a:lvl1pPr marL="457200" lvl="0" indent="-228600" algn="l" rtl="0">
              <a:lnSpc>
                <a:spcPct val="160000"/>
              </a:lnSpc>
              <a:spcBef>
                <a:spcPts val="400"/>
              </a:spcBef>
              <a:spcAft>
                <a:spcPts val="0"/>
              </a:spcAft>
              <a:buSzPts val="2000"/>
              <a:buNone/>
              <a:defRPr sz="2000" b="0" cap="none">
                <a:solidFill>
                  <a:schemeClr val="accent1"/>
                </a:solidFill>
                <a:latin typeface="Calibri"/>
                <a:ea typeface="Calibri"/>
                <a:cs typeface="Calibri"/>
                <a:sym typeface="Calibri"/>
              </a:defRPr>
            </a:lvl1pPr>
            <a:lvl2pPr marL="914400" lvl="1" indent="-228600" algn="l" rtl="0">
              <a:lnSpc>
                <a:spcPct val="133333"/>
              </a:lnSpc>
              <a:spcBef>
                <a:spcPts val="0"/>
              </a:spcBef>
              <a:spcAft>
                <a:spcPts val="0"/>
              </a:spcAft>
              <a:buSzPts val="1800"/>
              <a:buNone/>
              <a:defRPr sz="1800" b="0" cap="none">
                <a:solidFill>
                  <a:schemeClr val="dk1"/>
                </a:solidFill>
                <a:latin typeface="Calibri"/>
                <a:ea typeface="Calibri"/>
                <a:cs typeface="Calibri"/>
                <a:sym typeface="Calibri"/>
              </a:defRPr>
            </a:lvl2pPr>
            <a:lvl3pPr marL="1371600" lvl="2" indent="-228600" algn="l" rtl="0">
              <a:lnSpc>
                <a:spcPct val="150000"/>
              </a:lnSpc>
              <a:spcBef>
                <a:spcPts val="0"/>
              </a:spcBef>
              <a:spcAft>
                <a:spcPts val="0"/>
              </a:spcAft>
              <a:buSzPts val="1600"/>
              <a:buNone/>
              <a:defRPr sz="1600">
                <a:solidFill>
                  <a:schemeClr val="dk1"/>
                </a:solidFill>
                <a:latin typeface="Calibri"/>
                <a:ea typeface="Calibri"/>
                <a:cs typeface="Calibri"/>
                <a:sym typeface="Calibri"/>
              </a:defRPr>
            </a:lvl3pPr>
            <a:lvl4pPr marL="1828800" lvl="3" indent="-342900" algn="l" rtl="0">
              <a:lnSpc>
                <a:spcPct val="110000"/>
              </a:lnSpc>
              <a:spcBef>
                <a:spcPts val="4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92" name="Google Shape;3092;g8527af0ceb_1_796"/>
          <p:cNvSpPr txBox="1">
            <a:spLocks noGrp="1"/>
          </p:cNvSpPr>
          <p:nvPr>
            <p:ph type="body" idx="2"/>
          </p:nvPr>
        </p:nvSpPr>
        <p:spPr>
          <a:xfrm>
            <a:off x="509269" y="3337560"/>
            <a:ext cx="3429000" cy="1080000"/>
          </a:xfrm>
          <a:prstGeom prst="rect">
            <a:avLst/>
          </a:prstGeom>
          <a:noFill/>
          <a:ln>
            <a:noFill/>
          </a:ln>
        </p:spPr>
        <p:txBody>
          <a:bodyPr spcFirstLastPara="1" wrap="square" lIns="0" tIns="0" rIns="0" bIns="0" anchor="t" anchorCtr="0">
            <a:noAutofit/>
          </a:bodyPr>
          <a:lstStyle>
            <a:lvl1pPr marL="457200" lvl="0" indent="-228600" algn="l" rtl="0">
              <a:lnSpc>
                <a:spcPct val="160000"/>
              </a:lnSpc>
              <a:spcBef>
                <a:spcPts val="400"/>
              </a:spcBef>
              <a:spcAft>
                <a:spcPts val="0"/>
              </a:spcAft>
              <a:buSzPts val="2000"/>
              <a:buNone/>
              <a:defRPr sz="2000" b="0" cap="none">
                <a:solidFill>
                  <a:schemeClr val="accent1"/>
                </a:solidFill>
                <a:latin typeface="Calibri"/>
                <a:ea typeface="Calibri"/>
                <a:cs typeface="Calibri"/>
                <a:sym typeface="Calibri"/>
              </a:defRPr>
            </a:lvl1pPr>
            <a:lvl2pPr marL="914400" lvl="1" indent="-228600" algn="l" rtl="0">
              <a:lnSpc>
                <a:spcPct val="133333"/>
              </a:lnSpc>
              <a:spcBef>
                <a:spcPts val="0"/>
              </a:spcBef>
              <a:spcAft>
                <a:spcPts val="0"/>
              </a:spcAft>
              <a:buSzPts val="1800"/>
              <a:buNone/>
              <a:defRPr sz="1800" b="0" cap="none">
                <a:solidFill>
                  <a:schemeClr val="dk1"/>
                </a:solidFill>
                <a:latin typeface="Calibri"/>
                <a:ea typeface="Calibri"/>
                <a:cs typeface="Calibri"/>
                <a:sym typeface="Calibri"/>
              </a:defRPr>
            </a:lvl2pPr>
            <a:lvl3pPr marL="1371600" lvl="2" indent="-228600" algn="l" rtl="0">
              <a:lnSpc>
                <a:spcPct val="150000"/>
              </a:lnSpc>
              <a:spcBef>
                <a:spcPts val="0"/>
              </a:spcBef>
              <a:spcAft>
                <a:spcPts val="0"/>
              </a:spcAft>
              <a:buSzPts val="1600"/>
              <a:buNone/>
              <a:defRPr sz="1600">
                <a:solidFill>
                  <a:schemeClr val="dk1"/>
                </a:solidFill>
                <a:latin typeface="Calibri"/>
                <a:ea typeface="Calibri"/>
                <a:cs typeface="Calibri"/>
                <a:sym typeface="Calibri"/>
              </a:defRPr>
            </a:lvl3pPr>
            <a:lvl4pPr marL="1828800" lvl="3" indent="-342900" algn="l" rtl="0">
              <a:lnSpc>
                <a:spcPct val="110000"/>
              </a:lnSpc>
              <a:spcBef>
                <a:spcPts val="4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093" name="Google Shape;3093;g8527af0ceb_1_796"/>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sz="3600"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94" name="Google Shape;3094;g8527af0ceb_1_796"/>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095" name="Google Shape;3095;g8527af0ceb_1_796"/>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096" name="Google Shape;3096;g8527af0ceb_1_796"/>
          <p:cNvSpPr txBox="1">
            <a:spLocks noGrp="1"/>
          </p:cNvSpPr>
          <p:nvPr>
            <p:ph type="body" idx="3"/>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097" name="Google Shape;3097;g8527af0ceb_1_796"/>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3098" name="Google Shape;3098;g8527af0ceb_1_796"/>
          <p:cNvSpPr txBox="1">
            <a:spLocks noGrp="1"/>
          </p:cNvSpPr>
          <p:nvPr>
            <p:ph type="body" idx="4"/>
          </p:nvPr>
        </p:nvSpPr>
        <p:spPr>
          <a:xfrm>
            <a:off x="4312730" y="1929383"/>
            <a:ext cx="7372500" cy="41004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9901476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t with chart option">
  <p:cSld name="Content with chart option">
    <p:spTree>
      <p:nvGrpSpPr>
        <p:cNvPr id="1" name="Shape 3099"/>
        <p:cNvGrpSpPr/>
        <p:nvPr/>
      </p:nvGrpSpPr>
      <p:grpSpPr>
        <a:xfrm>
          <a:off x="0" y="0"/>
          <a:ext cx="0" cy="0"/>
          <a:chOff x="0" y="0"/>
          <a:chExt cx="0" cy="0"/>
        </a:xfrm>
      </p:grpSpPr>
      <p:sp>
        <p:nvSpPr>
          <p:cNvPr id="3100" name="Google Shape;3100;g8527af0ceb_1_805"/>
          <p:cNvSpPr txBox="1">
            <a:spLocks noGrp="1"/>
          </p:cNvSpPr>
          <p:nvPr>
            <p:ph type="body" idx="1"/>
          </p:nvPr>
        </p:nvSpPr>
        <p:spPr>
          <a:xfrm>
            <a:off x="503999" y="1929384"/>
            <a:ext cx="53406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101" name="Google Shape;3101;g8527af0ceb_1_805"/>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02" name="Google Shape;3102;g8527af0ceb_1_805"/>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03" name="Google Shape;3103;g8527af0ceb_1_805"/>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104" name="Google Shape;3104;g8527af0ceb_1_805"/>
          <p:cNvSpPr txBox="1">
            <a:spLocks noGrp="1"/>
          </p:cNvSpPr>
          <p:nvPr>
            <p:ph type="body" idx="2"/>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105" name="Google Shape;3105;g8527af0ceb_1_805"/>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3106" name="Google Shape;3106;g8527af0ceb_1_805"/>
          <p:cNvSpPr txBox="1">
            <a:spLocks noGrp="1"/>
          </p:cNvSpPr>
          <p:nvPr>
            <p:ph type="body" idx="3"/>
          </p:nvPr>
        </p:nvSpPr>
        <p:spPr>
          <a:xfrm>
            <a:off x="6093267" y="1929384"/>
            <a:ext cx="2482500" cy="36093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107" name="Google Shape;3107;g8527af0ceb_1_805"/>
          <p:cNvSpPr txBox="1">
            <a:spLocks noGrp="1"/>
          </p:cNvSpPr>
          <p:nvPr>
            <p:ph type="body" idx="4"/>
          </p:nvPr>
        </p:nvSpPr>
        <p:spPr>
          <a:xfrm>
            <a:off x="9204704" y="1929384"/>
            <a:ext cx="2482500" cy="36093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5802194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ontent with chart option on left">
  <p:cSld name="Content with chart option on left">
    <p:spTree>
      <p:nvGrpSpPr>
        <p:cNvPr id="1" name="Shape 3108"/>
        <p:cNvGrpSpPr/>
        <p:nvPr/>
      </p:nvGrpSpPr>
      <p:grpSpPr>
        <a:xfrm>
          <a:off x="0" y="0"/>
          <a:ext cx="0" cy="0"/>
          <a:chOff x="0" y="0"/>
          <a:chExt cx="0" cy="0"/>
        </a:xfrm>
      </p:grpSpPr>
      <p:sp>
        <p:nvSpPr>
          <p:cNvPr id="3109" name="Google Shape;3109;g8527af0ceb_1_814"/>
          <p:cNvSpPr txBox="1">
            <a:spLocks noGrp="1"/>
          </p:cNvSpPr>
          <p:nvPr>
            <p:ph type="body" idx="1"/>
          </p:nvPr>
        </p:nvSpPr>
        <p:spPr>
          <a:xfrm>
            <a:off x="6348541" y="1929384"/>
            <a:ext cx="5340600" cy="4169700"/>
          </a:xfrm>
          <a:prstGeom prst="rect">
            <a:avLst/>
          </a:prstGeom>
          <a:noFill/>
          <a:ln>
            <a:noFill/>
          </a:ln>
        </p:spPr>
        <p:txBody>
          <a:bodyPr spcFirstLastPara="1" wrap="square" lIns="0" tIns="0" rIns="0" bIns="0" anchor="t" anchorCtr="0">
            <a:noAutofit/>
          </a:bodyPr>
          <a:lstStyle>
            <a:lvl1pPr marL="457200" lvl="0" indent="-374650" algn="l" rtl="0">
              <a:lnSpc>
                <a:spcPct val="110000"/>
              </a:lnSpc>
              <a:spcBef>
                <a:spcPts val="400"/>
              </a:spcBef>
              <a:spcAft>
                <a:spcPts val="0"/>
              </a:spcAft>
              <a:buSzPts val="2300"/>
              <a:buChar char="•"/>
              <a:defRPr sz="2300">
                <a:latin typeface="Calibri"/>
                <a:ea typeface="Calibri"/>
                <a:cs typeface="Calibri"/>
                <a:sym typeface="Calibri"/>
              </a:defRPr>
            </a:lvl1pPr>
            <a:lvl2pPr marL="914400" lvl="1" indent="-355600" algn="l" rtl="0">
              <a:lnSpc>
                <a:spcPct val="110000"/>
              </a:lnSpc>
              <a:spcBef>
                <a:spcPts val="600"/>
              </a:spcBef>
              <a:spcAft>
                <a:spcPts val="0"/>
              </a:spcAft>
              <a:buSzPts val="2000"/>
              <a:buChar char="•"/>
              <a:defRPr>
                <a:latin typeface="Calibri"/>
                <a:ea typeface="Calibri"/>
                <a:cs typeface="Calibri"/>
                <a:sym typeface="Calibri"/>
              </a:defRPr>
            </a:lvl2pPr>
            <a:lvl3pPr marL="1371600" lvl="2" indent="-330200" algn="l" rtl="0">
              <a:lnSpc>
                <a:spcPct val="110000"/>
              </a:lnSpc>
              <a:spcBef>
                <a:spcPts val="600"/>
              </a:spcBef>
              <a:spcAft>
                <a:spcPts val="0"/>
              </a:spcAft>
              <a:buSzPts val="1600"/>
              <a:buChar char="•"/>
              <a:defRPr>
                <a:latin typeface="Calibri"/>
                <a:ea typeface="Calibri"/>
                <a:cs typeface="Calibri"/>
                <a:sym typeface="Calibri"/>
              </a:defRPr>
            </a:lvl3pPr>
            <a:lvl4pPr marL="1828800" lvl="3" indent="-330200" algn="l" rtl="0">
              <a:lnSpc>
                <a:spcPct val="110000"/>
              </a:lnSpc>
              <a:spcBef>
                <a:spcPts val="600"/>
              </a:spcBef>
              <a:spcAft>
                <a:spcPts val="0"/>
              </a:spcAft>
              <a:buSzPts val="1600"/>
              <a:buChar char="•"/>
              <a:defRPr>
                <a:latin typeface="Calibri"/>
                <a:ea typeface="Calibri"/>
                <a:cs typeface="Calibri"/>
                <a:sym typeface="Calibri"/>
              </a:defRPr>
            </a:lvl4pPr>
            <a:lvl5pPr marL="2286000" lvl="4" indent="-330200" algn="l" rtl="0">
              <a:lnSpc>
                <a:spcPct val="110000"/>
              </a:lnSpc>
              <a:spcBef>
                <a:spcPts val="600"/>
              </a:spcBef>
              <a:spcAft>
                <a:spcPts val="0"/>
              </a:spcAft>
              <a:buSzPts val="1600"/>
              <a:buChar char="•"/>
              <a:defRPr>
                <a:latin typeface="Calibri"/>
                <a:ea typeface="Calibri"/>
                <a:cs typeface="Calibri"/>
                <a:sym typeface="Calibri"/>
              </a:defRPr>
            </a:lvl5pPr>
            <a:lvl6pPr marL="2743200" lvl="5" indent="-330200" algn="l" rtl="0">
              <a:lnSpc>
                <a:spcPct val="110000"/>
              </a:lnSpc>
              <a:spcBef>
                <a:spcPts val="600"/>
              </a:spcBef>
              <a:spcAft>
                <a:spcPts val="0"/>
              </a:spcAft>
              <a:buSzPts val="1600"/>
              <a:buChar char="•"/>
              <a:defRPr/>
            </a:lvl6pPr>
            <a:lvl7pPr marL="3200400" lvl="6" indent="-330200" algn="l" rtl="0">
              <a:lnSpc>
                <a:spcPct val="110000"/>
              </a:lnSpc>
              <a:spcBef>
                <a:spcPts val="600"/>
              </a:spcBef>
              <a:spcAft>
                <a:spcPts val="0"/>
              </a:spcAft>
              <a:buSzPts val="1600"/>
              <a:buChar char="•"/>
              <a:defRPr/>
            </a:lvl7pPr>
            <a:lvl8pPr marL="3657600" lvl="7" indent="-330200" algn="l" rtl="0">
              <a:lnSpc>
                <a:spcPct val="110000"/>
              </a:lnSpc>
              <a:spcBef>
                <a:spcPts val="600"/>
              </a:spcBef>
              <a:spcAft>
                <a:spcPts val="0"/>
              </a:spcAft>
              <a:buSzPts val="16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110" name="Google Shape;3110;g8527af0ceb_1_814"/>
          <p:cNvSpPr txBox="1">
            <a:spLocks noGrp="1"/>
          </p:cNvSpPr>
          <p:nvPr>
            <p:ph type="title"/>
          </p:nvPr>
        </p:nvSpPr>
        <p:spPr>
          <a:xfrm>
            <a:off x="504000" y="587361"/>
            <a:ext cx="11185200" cy="804300"/>
          </a:xfrm>
          <a:prstGeom prst="rect">
            <a:avLst/>
          </a:prstGeom>
          <a:noFill/>
          <a:ln>
            <a:noFill/>
          </a:ln>
        </p:spPr>
        <p:txBody>
          <a:bodyPr spcFirstLastPara="1" wrap="square" lIns="0" tIns="0" rIns="0" bIns="0" anchor="ctr" anchorCtr="0">
            <a:noAutofit/>
          </a:bodyPr>
          <a:lstStyle>
            <a:lvl1pPr lvl="0" algn="l" rtl="0">
              <a:lnSpc>
                <a:spcPct val="90000"/>
              </a:lnSpc>
              <a:spcBef>
                <a:spcPts val="0"/>
              </a:spcBef>
              <a:spcAft>
                <a:spcPts val="0"/>
              </a:spcAft>
              <a:buClr>
                <a:srgbClr val="3D1152"/>
              </a:buClr>
              <a:buSzPts val="3600"/>
              <a:buFont typeface="Calibri"/>
              <a:buNone/>
              <a:defRPr b="0">
                <a:latin typeface="Calibri"/>
                <a:ea typeface="Calibri"/>
                <a:cs typeface="Calibri"/>
                <a:sym typeface="Calibri"/>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11" name="Google Shape;3111;g8527af0ceb_1_814"/>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400"/>
              <a:buNone/>
              <a:defRPr sz="800">
                <a:solidFill>
                  <a:schemeClr val="dk1"/>
                </a:solidFill>
                <a:latin typeface="Calibri"/>
                <a:ea typeface="Calibri"/>
                <a:cs typeface="Calibri"/>
                <a:sym typeface="Calibri"/>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112" name="Google Shape;3112;g8527af0ceb_1_814"/>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lvl="0" indent="0" algn="l" rtl="0">
              <a:spcBef>
                <a:spcPts val="0"/>
              </a:spcBef>
              <a:buNone/>
              <a:defRPr sz="800">
                <a:solidFill>
                  <a:schemeClr val="dk1"/>
                </a:solidFill>
                <a:latin typeface="Calibri"/>
                <a:ea typeface="Calibri"/>
                <a:cs typeface="Calibri"/>
                <a:sym typeface="Calibri"/>
              </a:defRPr>
            </a:lvl1pPr>
            <a:lvl2pPr marL="0" lvl="1" indent="0" algn="l" rtl="0">
              <a:spcBef>
                <a:spcPts val="0"/>
              </a:spcBef>
              <a:buNone/>
              <a:defRPr sz="800">
                <a:solidFill>
                  <a:schemeClr val="dk1"/>
                </a:solidFill>
                <a:latin typeface="Calibri"/>
                <a:ea typeface="Calibri"/>
                <a:cs typeface="Calibri"/>
                <a:sym typeface="Calibri"/>
              </a:defRPr>
            </a:lvl2pPr>
            <a:lvl3pPr marL="0" lvl="2" indent="0" algn="l" rtl="0">
              <a:spcBef>
                <a:spcPts val="0"/>
              </a:spcBef>
              <a:buNone/>
              <a:defRPr sz="800">
                <a:solidFill>
                  <a:schemeClr val="dk1"/>
                </a:solidFill>
                <a:latin typeface="Calibri"/>
                <a:ea typeface="Calibri"/>
                <a:cs typeface="Calibri"/>
                <a:sym typeface="Calibri"/>
              </a:defRPr>
            </a:lvl3pPr>
            <a:lvl4pPr marL="0" lvl="3" indent="0" algn="l" rtl="0">
              <a:spcBef>
                <a:spcPts val="0"/>
              </a:spcBef>
              <a:buNone/>
              <a:defRPr sz="800">
                <a:solidFill>
                  <a:schemeClr val="dk1"/>
                </a:solidFill>
                <a:latin typeface="Calibri"/>
                <a:ea typeface="Calibri"/>
                <a:cs typeface="Calibri"/>
                <a:sym typeface="Calibri"/>
              </a:defRPr>
            </a:lvl4pPr>
            <a:lvl5pPr marL="0" lvl="4" indent="0" algn="l" rtl="0">
              <a:spcBef>
                <a:spcPts val="0"/>
              </a:spcBef>
              <a:buNone/>
              <a:defRPr sz="800">
                <a:solidFill>
                  <a:schemeClr val="dk1"/>
                </a:solidFill>
                <a:latin typeface="Calibri"/>
                <a:ea typeface="Calibri"/>
                <a:cs typeface="Calibri"/>
                <a:sym typeface="Calibri"/>
              </a:defRPr>
            </a:lvl5pPr>
            <a:lvl6pPr marL="0" lvl="5" indent="0" algn="l" rtl="0">
              <a:spcBef>
                <a:spcPts val="0"/>
              </a:spcBef>
              <a:buNone/>
              <a:defRPr sz="800">
                <a:solidFill>
                  <a:schemeClr val="dk1"/>
                </a:solidFill>
                <a:latin typeface="Calibri"/>
                <a:ea typeface="Calibri"/>
                <a:cs typeface="Calibri"/>
                <a:sym typeface="Calibri"/>
              </a:defRPr>
            </a:lvl6pPr>
            <a:lvl7pPr marL="0" lvl="6" indent="0" algn="l" rtl="0">
              <a:spcBef>
                <a:spcPts val="0"/>
              </a:spcBef>
              <a:buNone/>
              <a:defRPr sz="800">
                <a:solidFill>
                  <a:schemeClr val="dk1"/>
                </a:solidFill>
                <a:latin typeface="Calibri"/>
                <a:ea typeface="Calibri"/>
                <a:cs typeface="Calibri"/>
                <a:sym typeface="Calibri"/>
              </a:defRPr>
            </a:lvl7pPr>
            <a:lvl8pPr marL="0" lvl="7" indent="0" algn="l" rtl="0">
              <a:spcBef>
                <a:spcPts val="0"/>
              </a:spcBef>
              <a:buNone/>
              <a:defRPr sz="800">
                <a:solidFill>
                  <a:schemeClr val="dk1"/>
                </a:solidFill>
                <a:latin typeface="Calibri"/>
                <a:ea typeface="Calibri"/>
                <a:cs typeface="Calibri"/>
                <a:sym typeface="Calibri"/>
              </a:defRPr>
            </a:lvl8pPr>
            <a:lvl9pPr marL="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3113" name="Google Shape;3113;g8527af0ceb_1_814"/>
          <p:cNvSpPr txBox="1">
            <a:spLocks noGrp="1"/>
          </p:cNvSpPr>
          <p:nvPr>
            <p:ph type="body" idx="2"/>
          </p:nvPr>
        </p:nvSpPr>
        <p:spPr>
          <a:xfrm>
            <a:off x="504000" y="1426463"/>
            <a:ext cx="11183100" cy="320100"/>
          </a:xfrm>
          <a:prstGeom prst="rect">
            <a:avLst/>
          </a:prstGeom>
          <a:noFill/>
          <a:ln>
            <a:noFill/>
          </a:ln>
        </p:spPr>
        <p:txBody>
          <a:bodyPr spcFirstLastPara="1" wrap="square" lIns="0" tIns="0" rIns="0" bIns="0" anchor="t" anchorCtr="0">
            <a:noAutofit/>
          </a:bodyPr>
          <a:lstStyle>
            <a:lvl1pPr marL="457200" lvl="0" indent="-228600" algn="l" rtl="0">
              <a:lnSpc>
                <a:spcPct val="95000"/>
              </a:lnSpc>
              <a:spcBef>
                <a:spcPts val="800"/>
              </a:spcBef>
              <a:spcAft>
                <a:spcPts val="0"/>
              </a:spcAft>
              <a:buSzPts val="2100"/>
              <a:buNone/>
              <a:defRPr sz="2100" b="0" cap="none">
                <a:solidFill>
                  <a:schemeClr val="accent1"/>
                </a:solidFill>
              </a:defRPr>
            </a:lvl1pPr>
            <a:lvl2pPr marL="914400" lvl="1" indent="-342900" algn="l" rtl="0">
              <a:lnSpc>
                <a:spcPct val="110000"/>
              </a:lnSpc>
              <a:spcBef>
                <a:spcPts val="4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cxnSp>
        <p:nvCxnSpPr>
          <p:cNvPr id="3114" name="Google Shape;3114;g8527af0ceb_1_814"/>
          <p:cNvCxnSpPr/>
          <p:nvPr/>
        </p:nvCxnSpPr>
        <p:spPr>
          <a:xfrm rot="10800000">
            <a:off x="539496" y="452090"/>
            <a:ext cx="914400" cy="0"/>
          </a:xfrm>
          <a:prstGeom prst="straightConnector1">
            <a:avLst/>
          </a:prstGeom>
          <a:noFill/>
          <a:ln w="28575" cap="flat" cmpd="sng">
            <a:solidFill>
              <a:schemeClr val="accent3"/>
            </a:solidFill>
            <a:prstDash val="solid"/>
            <a:miter lim="800000"/>
            <a:headEnd type="none" w="sm" len="sm"/>
            <a:tailEnd type="none" w="sm" len="sm"/>
          </a:ln>
        </p:spPr>
      </p:cxnSp>
      <p:sp>
        <p:nvSpPr>
          <p:cNvPr id="3115" name="Google Shape;3115;g8527af0ceb_1_814"/>
          <p:cNvSpPr txBox="1">
            <a:spLocks noGrp="1"/>
          </p:cNvSpPr>
          <p:nvPr>
            <p:ph type="body" idx="3"/>
          </p:nvPr>
        </p:nvSpPr>
        <p:spPr>
          <a:xfrm>
            <a:off x="504000" y="1929384"/>
            <a:ext cx="2482500" cy="36093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
        <p:nvSpPr>
          <p:cNvPr id="3116" name="Google Shape;3116;g8527af0ceb_1_814"/>
          <p:cNvSpPr txBox="1">
            <a:spLocks noGrp="1"/>
          </p:cNvSpPr>
          <p:nvPr>
            <p:ph type="body" idx="4"/>
          </p:nvPr>
        </p:nvSpPr>
        <p:spPr>
          <a:xfrm>
            <a:off x="3613148" y="1929384"/>
            <a:ext cx="2482500" cy="3609300"/>
          </a:xfrm>
          <a:prstGeom prst="rect">
            <a:avLst/>
          </a:prstGeom>
          <a:noFill/>
          <a:ln>
            <a:noFill/>
          </a:ln>
        </p:spPr>
        <p:txBody>
          <a:bodyPr spcFirstLastPara="1" wrap="square" lIns="0" tIns="0" rIns="0" bIns="0" anchor="ctr" anchorCtr="0">
            <a:noAutofit/>
          </a:bodyPr>
          <a:lstStyle>
            <a:lvl1pPr marL="457200" lvl="0" indent="-228600" algn="ctr" rtl="0">
              <a:lnSpc>
                <a:spcPct val="110000"/>
              </a:lnSpc>
              <a:spcBef>
                <a:spcPts val="400"/>
              </a:spcBef>
              <a:spcAft>
                <a:spcPts val="0"/>
              </a:spcAft>
              <a:buSzPts val="2300"/>
              <a:buFont typeface="Arial"/>
              <a:buNone/>
              <a:defRPr sz="2300">
                <a:solidFill>
                  <a:schemeClr val="dk1"/>
                </a:solidFill>
                <a:latin typeface="Calibri"/>
                <a:ea typeface="Calibri"/>
                <a:cs typeface="Calibri"/>
                <a:sym typeface="Calibri"/>
              </a:defRPr>
            </a:lvl1pPr>
            <a:lvl2pPr marL="914400" lvl="1" indent="-342900" algn="l" rtl="0">
              <a:lnSpc>
                <a:spcPct val="110000"/>
              </a:lnSpc>
              <a:spcBef>
                <a:spcPts val="600"/>
              </a:spcBef>
              <a:spcAft>
                <a:spcPts val="0"/>
              </a:spcAft>
              <a:buSzPts val="1800"/>
              <a:buChar char="•"/>
              <a:defRPr/>
            </a:lvl2pPr>
            <a:lvl3pPr marL="1371600" lvl="2" indent="-342900" algn="l" rtl="0">
              <a:lnSpc>
                <a:spcPct val="110000"/>
              </a:lnSpc>
              <a:spcBef>
                <a:spcPts val="600"/>
              </a:spcBef>
              <a:spcAft>
                <a:spcPts val="0"/>
              </a:spcAft>
              <a:buSzPts val="1800"/>
              <a:buChar char="•"/>
              <a:defRPr/>
            </a:lvl3pPr>
            <a:lvl4pPr marL="1828800" lvl="3" indent="-342900" algn="l" rtl="0">
              <a:lnSpc>
                <a:spcPct val="110000"/>
              </a:lnSpc>
              <a:spcBef>
                <a:spcPts val="600"/>
              </a:spcBef>
              <a:spcAft>
                <a:spcPts val="0"/>
              </a:spcAft>
              <a:buSzPts val="1800"/>
              <a:buChar char="•"/>
              <a:defRPr/>
            </a:lvl4pPr>
            <a:lvl5pPr marL="2286000" lvl="4" indent="-342900" algn="l" rtl="0">
              <a:lnSpc>
                <a:spcPct val="110000"/>
              </a:lnSpc>
              <a:spcBef>
                <a:spcPts val="600"/>
              </a:spcBef>
              <a:spcAft>
                <a:spcPts val="0"/>
              </a:spcAft>
              <a:buSzPts val="1800"/>
              <a:buChar char="•"/>
              <a:defRPr/>
            </a:lvl5pPr>
            <a:lvl6pPr marL="2743200" lvl="5" indent="-342900" algn="l" rtl="0">
              <a:lnSpc>
                <a:spcPct val="110000"/>
              </a:lnSpc>
              <a:spcBef>
                <a:spcPts val="600"/>
              </a:spcBef>
              <a:spcAft>
                <a:spcPts val="0"/>
              </a:spcAft>
              <a:buSzPts val="1800"/>
              <a:buChar char="•"/>
              <a:defRPr/>
            </a:lvl6pPr>
            <a:lvl7pPr marL="3200400" lvl="6" indent="-342900" algn="l" rtl="0">
              <a:lnSpc>
                <a:spcPct val="110000"/>
              </a:lnSpc>
              <a:spcBef>
                <a:spcPts val="600"/>
              </a:spcBef>
              <a:spcAft>
                <a:spcPts val="0"/>
              </a:spcAft>
              <a:buSzPts val="1800"/>
              <a:buChar char="•"/>
              <a:defRPr/>
            </a:lvl7pPr>
            <a:lvl8pPr marL="3657600" lvl="7" indent="-342900" algn="l" rtl="0">
              <a:lnSpc>
                <a:spcPct val="110000"/>
              </a:lnSpc>
              <a:spcBef>
                <a:spcPts val="600"/>
              </a:spcBef>
              <a:spcAft>
                <a:spcPts val="0"/>
              </a:spcAft>
              <a:buSzPts val="1800"/>
              <a:buChar char="•"/>
              <a:defRPr/>
            </a:lvl8pPr>
            <a:lvl9pPr marL="4114800" lvl="8" indent="-342900" algn="l" rtl="0">
              <a:lnSpc>
                <a:spcPct val="90000"/>
              </a:lnSpc>
              <a:spcBef>
                <a:spcPts val="6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79618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F1D44-C3B5-4DC4-B3E0-5496555CF8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14EAA1-3E7D-40C3-9D60-44486A5B25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CE7FC5-02E3-4595-9B12-516CAC12C65A}"/>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AC337913-03E5-43D0-9934-E7F283C04C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22416F-EB32-4826-9E8B-E66300366836}"/>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2973727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0E0D-18C7-4D01-9F5B-CD3D131D92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5CB98F-59CC-46D5-AF54-B823B4E7FA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D6AC85-9173-4CC2-BD1A-1047961795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0C7B0C-F293-4AF5-96F4-BB11C1116C5A}"/>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6" name="Footer Placeholder 5">
            <a:extLst>
              <a:ext uri="{FF2B5EF4-FFF2-40B4-BE49-F238E27FC236}">
                <a16:creationId xmlns:a16="http://schemas.microsoft.com/office/drawing/2014/main" id="{5FA8DC3E-E6AA-45C8-AD0D-444979ECCC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045AB1-41E4-4CF2-85A6-CDE20677BF07}"/>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3576727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9824B-10E1-42EE-B8F1-46A7C8D9CD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BC2642-489B-40D2-B925-0BD6274F3F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A64A5F-F670-442A-B1B1-04A89FB936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56C68C-CB9F-4CCB-AB6C-B9ECED8D38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6F4267-C07C-41A5-9181-2FB02327B97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68D63D0-4E13-40CC-8041-83DBE6642B63}"/>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8" name="Footer Placeholder 7">
            <a:extLst>
              <a:ext uri="{FF2B5EF4-FFF2-40B4-BE49-F238E27FC236}">
                <a16:creationId xmlns:a16="http://schemas.microsoft.com/office/drawing/2014/main" id="{49FC37A6-907C-4BD4-9807-36FA71C2F9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3129C8-9D8D-4458-B28C-1B96666E03D9}"/>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427023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38397-33EE-48DE-BA15-86747E6D33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81327D0-F136-4CD5-9F2F-455328D6D9F4}"/>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4" name="Footer Placeholder 3">
            <a:extLst>
              <a:ext uri="{FF2B5EF4-FFF2-40B4-BE49-F238E27FC236}">
                <a16:creationId xmlns:a16="http://schemas.microsoft.com/office/drawing/2014/main" id="{9F0C8228-E4D6-40DA-BA19-4D3251C2175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AC5151F-B3B3-417B-ABA8-31D5F825C810}"/>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348582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B4E1F7-7FD0-4C13-AC53-FF3160E23C18}"/>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3" name="Footer Placeholder 2">
            <a:extLst>
              <a:ext uri="{FF2B5EF4-FFF2-40B4-BE49-F238E27FC236}">
                <a16:creationId xmlns:a16="http://schemas.microsoft.com/office/drawing/2014/main" id="{D665B202-CB15-4090-94CA-A6D4032E72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A483C82-5030-441C-871F-39743B647C82}"/>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80078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F4C8-3EBD-4B76-889C-98F7D563ED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C624E1-E0C8-4CE7-90FC-C7F26A7799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D059344-D5CB-4C2B-9957-389B79CF6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799DFB-C8A9-4A4D-A9C0-F87349E7C4C0}"/>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6" name="Footer Placeholder 5">
            <a:extLst>
              <a:ext uri="{FF2B5EF4-FFF2-40B4-BE49-F238E27FC236}">
                <a16:creationId xmlns:a16="http://schemas.microsoft.com/office/drawing/2014/main" id="{27B41156-12CA-4FE6-9BB9-FCDA6D5ADF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286007-5A7D-4282-A75E-C6D458D72CA2}"/>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3353095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5BC86-D417-4576-BABE-5D2BD792E0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58E4E6-002F-4966-AA12-0361AB664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4B90078-E5DA-4AC5-A2AE-7460B3DF0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318F43-C6CF-47B4-953A-449313D7B325}"/>
              </a:ext>
            </a:extLst>
          </p:cNvPr>
          <p:cNvSpPr>
            <a:spLocks noGrp="1"/>
          </p:cNvSpPr>
          <p:nvPr>
            <p:ph type="dt" sz="half" idx="10"/>
          </p:nvPr>
        </p:nvSpPr>
        <p:spPr/>
        <p:txBody>
          <a:bodyPr/>
          <a:lstStyle/>
          <a:p>
            <a:fld id="{3A5DEA2D-464E-4350-8DE1-F001FB35E968}" type="datetimeFigureOut">
              <a:rPr lang="en-GB" smtClean="0"/>
              <a:t>04/06/2020</a:t>
            </a:fld>
            <a:endParaRPr lang="en-GB"/>
          </a:p>
        </p:txBody>
      </p:sp>
      <p:sp>
        <p:nvSpPr>
          <p:cNvPr id="6" name="Footer Placeholder 5">
            <a:extLst>
              <a:ext uri="{FF2B5EF4-FFF2-40B4-BE49-F238E27FC236}">
                <a16:creationId xmlns:a16="http://schemas.microsoft.com/office/drawing/2014/main" id="{F5AB9C87-AF43-47FE-B0FA-90331921E9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31023B-8A06-41D4-9D3B-A376DAF736DA}"/>
              </a:ext>
            </a:extLst>
          </p:cNvPr>
          <p:cNvSpPr>
            <a:spLocks noGrp="1"/>
          </p:cNvSpPr>
          <p:nvPr>
            <p:ph type="sldNum" sz="quarter" idx="12"/>
          </p:nvPr>
        </p:nvSpPr>
        <p:spPr/>
        <p:txBody>
          <a:bodyPr/>
          <a:lstStyle/>
          <a:p>
            <a:fld id="{89AC474E-39E7-45FB-A4CB-A6F59A913881}" type="slidenum">
              <a:rPr lang="en-GB" smtClean="0"/>
              <a:t>‹#›</a:t>
            </a:fld>
            <a:endParaRPr lang="en-GB"/>
          </a:p>
        </p:txBody>
      </p:sp>
    </p:spTree>
    <p:extLst>
      <p:ext uri="{BB962C8B-B14F-4D97-AF65-F5344CB8AC3E}">
        <p14:creationId xmlns:p14="http://schemas.microsoft.com/office/powerpoint/2010/main" val="379269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E4049F-22ED-4907-81B0-972ABBEC5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99DE1E-0E03-4D17-A92E-0EBB5FF311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673649-21F1-45B3-BE11-92F7E1558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DEA2D-464E-4350-8DE1-F001FB35E968}" type="datetimeFigureOut">
              <a:rPr lang="en-GB" smtClean="0"/>
              <a:t>04/06/2020</a:t>
            </a:fld>
            <a:endParaRPr lang="en-GB"/>
          </a:p>
        </p:txBody>
      </p:sp>
      <p:sp>
        <p:nvSpPr>
          <p:cNvPr id="5" name="Footer Placeholder 4">
            <a:extLst>
              <a:ext uri="{FF2B5EF4-FFF2-40B4-BE49-F238E27FC236}">
                <a16:creationId xmlns:a16="http://schemas.microsoft.com/office/drawing/2014/main" id="{AB7140D3-4E2A-476C-B2B9-410AE5644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094E76-4CF9-4A66-B7E4-3F8CF42D91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C474E-39E7-45FB-A4CB-A6F59A913881}" type="slidenum">
              <a:rPr lang="en-GB" smtClean="0"/>
              <a:t>‹#›</a:t>
            </a:fld>
            <a:endParaRPr lang="en-GB"/>
          </a:p>
        </p:txBody>
      </p:sp>
    </p:spTree>
    <p:extLst>
      <p:ext uri="{BB962C8B-B14F-4D97-AF65-F5344CB8AC3E}">
        <p14:creationId xmlns:p14="http://schemas.microsoft.com/office/powerpoint/2010/main" val="2102296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55"/>
        <p:cNvGrpSpPr/>
        <p:nvPr/>
      </p:nvGrpSpPr>
      <p:grpSpPr>
        <a:xfrm>
          <a:off x="0" y="0"/>
          <a:ext cx="0" cy="0"/>
          <a:chOff x="0" y="0"/>
          <a:chExt cx="0" cy="0"/>
        </a:xfrm>
      </p:grpSpPr>
      <p:sp>
        <p:nvSpPr>
          <p:cNvPr id="2956" name="Google Shape;2956;g8527af0ceb_1_661"/>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SzPts val="1400"/>
              <a:buNone/>
              <a:defRPr sz="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57" name="Google Shape;2957;g8527af0ceb_1_661"/>
          <p:cNvSpPr txBox="1">
            <a:spLocks noGrp="1"/>
          </p:cNvSpPr>
          <p:nvPr>
            <p:ph type="title"/>
          </p:nvPr>
        </p:nvSpPr>
        <p:spPr>
          <a:xfrm>
            <a:off x="504000" y="548640"/>
            <a:ext cx="11185200" cy="887100"/>
          </a:xfrm>
          <a:prstGeom prst="rect">
            <a:avLst/>
          </a:prstGeom>
          <a:noFill/>
          <a:ln>
            <a:noFill/>
          </a:ln>
        </p:spPr>
        <p:txBody>
          <a:bodyPr spcFirstLastPara="1" wrap="square" lIns="0" tIns="0" rIns="0" bIns="0" anchor="ctr" anchorCtr="0">
            <a:noAutofit/>
          </a:bodyPr>
          <a:lstStyle>
            <a:lvl1pPr marR="0" lvl="0" algn="l" rtl="0">
              <a:lnSpc>
                <a:spcPct val="95000"/>
              </a:lnSpc>
              <a:spcBef>
                <a:spcPts val="0"/>
              </a:spcBef>
              <a:spcAft>
                <a:spcPts val="0"/>
              </a:spcAft>
              <a:buClr>
                <a:srgbClr val="3D1152"/>
              </a:buClr>
              <a:buSzPts val="3600"/>
              <a:buFont typeface="Calibri"/>
              <a:buNone/>
              <a:defRPr sz="3600" b="0" i="0" u="none" strike="noStrike" cap="none">
                <a:solidFill>
                  <a:srgbClr val="3D1152"/>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958" name="Google Shape;2958;g8527af0ceb_1_661"/>
          <p:cNvSpPr txBox="1">
            <a:spLocks noGrp="1"/>
          </p:cNvSpPr>
          <p:nvPr>
            <p:ph type="body" idx="1"/>
          </p:nvPr>
        </p:nvSpPr>
        <p:spPr>
          <a:xfrm>
            <a:off x="504000" y="1704600"/>
            <a:ext cx="7362000" cy="4320000"/>
          </a:xfrm>
          <a:prstGeom prst="rect">
            <a:avLst/>
          </a:prstGeom>
          <a:noFill/>
          <a:ln>
            <a:noFill/>
          </a:ln>
        </p:spPr>
        <p:txBody>
          <a:bodyPr spcFirstLastPara="1" wrap="square" lIns="0" tIns="0" rIns="0" bIns="0" anchor="t" anchorCtr="0">
            <a:noAutofit/>
          </a:bodyPr>
          <a:lstStyle>
            <a:lvl1pPr marL="457200" marR="0" lvl="0" indent="-381000" algn="l" rtl="0">
              <a:lnSpc>
                <a:spcPct val="110000"/>
              </a:lnSpc>
              <a:spcBef>
                <a:spcPts val="400"/>
              </a:spcBef>
              <a:spcAft>
                <a:spcPts val="0"/>
              </a:spcAft>
              <a:buClr>
                <a:srgbClr val="F70656"/>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110000"/>
              </a:lnSpc>
              <a:spcBef>
                <a:spcPts val="600"/>
              </a:spcBef>
              <a:spcAft>
                <a:spcPts val="0"/>
              </a:spcAft>
              <a:buClr>
                <a:srgbClr val="F70656"/>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10000"/>
              </a:lnSpc>
              <a:spcBef>
                <a:spcPts val="600"/>
              </a:spcBef>
              <a:spcAft>
                <a:spcPts val="0"/>
              </a:spcAft>
              <a:buClr>
                <a:srgbClr val="F70656"/>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59" name="Google Shape;2959;g8527af0ceb_1_661"/>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lvl1pPr marL="0" marR="0" lvl="0" indent="0" algn="l" rtl="0">
              <a:spcBef>
                <a:spcPts val="0"/>
              </a:spcBef>
              <a:buNone/>
              <a:defRPr sz="800">
                <a:solidFill>
                  <a:schemeClr val="dk1"/>
                </a:solidFill>
                <a:latin typeface="Calibri"/>
                <a:ea typeface="Calibri"/>
                <a:cs typeface="Calibri"/>
                <a:sym typeface="Calibri"/>
              </a:defRPr>
            </a:lvl1pPr>
            <a:lvl2pPr marL="0" marR="0" lvl="1" indent="0" algn="l" rtl="0">
              <a:spcBef>
                <a:spcPts val="0"/>
              </a:spcBef>
              <a:buNone/>
              <a:defRPr sz="800">
                <a:solidFill>
                  <a:schemeClr val="dk1"/>
                </a:solidFill>
                <a:latin typeface="Calibri"/>
                <a:ea typeface="Calibri"/>
                <a:cs typeface="Calibri"/>
                <a:sym typeface="Calibri"/>
              </a:defRPr>
            </a:lvl2pPr>
            <a:lvl3pPr marL="0" marR="0" lvl="2" indent="0" algn="l" rtl="0">
              <a:spcBef>
                <a:spcPts val="0"/>
              </a:spcBef>
              <a:buNone/>
              <a:defRPr sz="800">
                <a:solidFill>
                  <a:schemeClr val="dk1"/>
                </a:solidFill>
                <a:latin typeface="Calibri"/>
                <a:ea typeface="Calibri"/>
                <a:cs typeface="Calibri"/>
                <a:sym typeface="Calibri"/>
              </a:defRPr>
            </a:lvl3pPr>
            <a:lvl4pPr marL="0" marR="0" lvl="3" indent="0" algn="l" rtl="0">
              <a:spcBef>
                <a:spcPts val="0"/>
              </a:spcBef>
              <a:buNone/>
              <a:defRPr sz="800">
                <a:solidFill>
                  <a:schemeClr val="dk1"/>
                </a:solidFill>
                <a:latin typeface="Calibri"/>
                <a:ea typeface="Calibri"/>
                <a:cs typeface="Calibri"/>
                <a:sym typeface="Calibri"/>
              </a:defRPr>
            </a:lvl4pPr>
            <a:lvl5pPr marL="0" marR="0" lvl="4" indent="0" algn="l" rtl="0">
              <a:spcBef>
                <a:spcPts val="0"/>
              </a:spcBef>
              <a:buNone/>
              <a:defRPr sz="800">
                <a:solidFill>
                  <a:schemeClr val="dk1"/>
                </a:solidFill>
                <a:latin typeface="Calibri"/>
                <a:ea typeface="Calibri"/>
                <a:cs typeface="Calibri"/>
                <a:sym typeface="Calibri"/>
              </a:defRPr>
            </a:lvl5pPr>
            <a:lvl6pPr marL="0" marR="0" lvl="5" indent="0" algn="l" rtl="0">
              <a:spcBef>
                <a:spcPts val="0"/>
              </a:spcBef>
              <a:buNone/>
              <a:defRPr sz="800">
                <a:solidFill>
                  <a:schemeClr val="dk1"/>
                </a:solidFill>
                <a:latin typeface="Calibri"/>
                <a:ea typeface="Calibri"/>
                <a:cs typeface="Calibri"/>
                <a:sym typeface="Calibri"/>
              </a:defRPr>
            </a:lvl6pPr>
            <a:lvl7pPr marL="0" marR="0" lvl="6" indent="0" algn="l" rtl="0">
              <a:spcBef>
                <a:spcPts val="0"/>
              </a:spcBef>
              <a:buNone/>
              <a:defRPr sz="800">
                <a:solidFill>
                  <a:schemeClr val="dk1"/>
                </a:solidFill>
                <a:latin typeface="Calibri"/>
                <a:ea typeface="Calibri"/>
                <a:cs typeface="Calibri"/>
                <a:sym typeface="Calibri"/>
              </a:defRPr>
            </a:lvl7pPr>
            <a:lvl8pPr marL="0" marR="0" lvl="7" indent="0" algn="l" rtl="0">
              <a:spcBef>
                <a:spcPts val="0"/>
              </a:spcBef>
              <a:buNone/>
              <a:defRPr sz="800">
                <a:solidFill>
                  <a:schemeClr val="dk1"/>
                </a:solidFill>
                <a:latin typeface="Calibri"/>
                <a:ea typeface="Calibri"/>
                <a:cs typeface="Calibri"/>
                <a:sym typeface="Calibri"/>
              </a:defRPr>
            </a:lvl8pPr>
            <a:lvl9pPr marL="0" marR="0" lvl="8" indent="0" algn="l" rtl="0">
              <a:spcBef>
                <a:spcPts val="0"/>
              </a:spcBef>
              <a:buNone/>
              <a:defRPr sz="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GB"/>
              <a:t>‹#›</a:t>
            </a:fld>
            <a:endParaRPr/>
          </a:p>
        </p:txBody>
      </p:sp>
      <p:sp>
        <p:nvSpPr>
          <p:cNvPr id="2960" name="Google Shape;2960;g8527af0ceb_1_661"/>
          <p:cNvSpPr txBox="1"/>
          <p:nvPr/>
        </p:nvSpPr>
        <p:spPr>
          <a:xfrm>
            <a:off x="0" y="-372139"/>
            <a:ext cx="9144000" cy="246300"/>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a:solidFill>
                  <a:srgbClr val="262626"/>
                </a:solidFill>
                <a:latin typeface="Calibri"/>
                <a:ea typeface="Calibri"/>
                <a:cs typeface="Calibri"/>
                <a:sym typeface="Calibri"/>
              </a:rPr>
              <a:t>When pasting slides in from another deck it is always worth resetting the slide.  Click “Home tab &gt; Reset”, then click “Layout” and choose a suitable slide layout.</a:t>
            </a:r>
            <a:endParaRPr sz="1000">
              <a:solidFill>
                <a:srgbClr val="262626"/>
              </a:solidFill>
              <a:latin typeface="Calibri"/>
              <a:ea typeface="Calibri"/>
              <a:cs typeface="Calibri"/>
              <a:sym typeface="Calibri"/>
            </a:endParaRPr>
          </a:p>
        </p:txBody>
      </p:sp>
      <p:grpSp>
        <p:nvGrpSpPr>
          <p:cNvPr id="2961" name="Google Shape;2961;g8527af0ceb_1_661"/>
          <p:cNvGrpSpPr/>
          <p:nvPr/>
        </p:nvGrpSpPr>
        <p:grpSpPr>
          <a:xfrm>
            <a:off x="10539492" y="6305176"/>
            <a:ext cx="1149822" cy="267685"/>
            <a:chOff x="3618" y="2108"/>
            <a:chExt cx="589" cy="137"/>
          </a:xfrm>
        </p:grpSpPr>
        <p:sp>
          <p:nvSpPr>
            <p:cNvPr id="2962" name="Google Shape;2962;g8527af0ceb_1_661"/>
            <p:cNvSpPr/>
            <p:nvPr/>
          </p:nvSpPr>
          <p:spPr>
            <a:xfrm>
              <a:off x="3878" y="2226"/>
              <a:ext cx="89" cy="19"/>
            </a:xfrm>
            <a:custGeom>
              <a:avLst/>
              <a:gdLst/>
              <a:ahLst/>
              <a:cxnLst/>
              <a:rect l="l" t="t" r="r" b="b"/>
              <a:pathLst>
                <a:path w="93" h="20" extrusionOk="0">
                  <a:moveTo>
                    <a:pt x="0" y="19"/>
                  </a:moveTo>
                  <a:cubicBezTo>
                    <a:pt x="0" y="2"/>
                    <a:pt x="0" y="2"/>
                    <a:pt x="0" y="2"/>
                  </a:cubicBezTo>
                  <a:cubicBezTo>
                    <a:pt x="0" y="1"/>
                    <a:pt x="1" y="0"/>
                    <a:pt x="2" y="0"/>
                  </a:cubicBezTo>
                  <a:cubicBezTo>
                    <a:pt x="92" y="0"/>
                    <a:pt x="92" y="0"/>
                    <a:pt x="92" y="0"/>
                  </a:cubicBezTo>
                  <a:cubicBezTo>
                    <a:pt x="93" y="0"/>
                    <a:pt x="93" y="1"/>
                    <a:pt x="93" y="2"/>
                  </a:cubicBezTo>
                  <a:cubicBezTo>
                    <a:pt x="93" y="19"/>
                    <a:pt x="93" y="19"/>
                    <a:pt x="93" y="19"/>
                  </a:cubicBezTo>
                  <a:cubicBezTo>
                    <a:pt x="93" y="19"/>
                    <a:pt x="93" y="20"/>
                    <a:pt x="92" y="20"/>
                  </a:cubicBezTo>
                  <a:cubicBezTo>
                    <a:pt x="2" y="20"/>
                    <a:pt x="2" y="20"/>
                    <a:pt x="2" y="20"/>
                  </a:cubicBezTo>
                  <a:cubicBezTo>
                    <a:pt x="1" y="20"/>
                    <a:pt x="0" y="19"/>
                    <a:pt x="0" y="19"/>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3" name="Google Shape;2963;g8527af0ceb_1_661"/>
            <p:cNvSpPr/>
            <p:nvPr/>
          </p:nvSpPr>
          <p:spPr>
            <a:xfrm>
              <a:off x="3878" y="2167"/>
              <a:ext cx="89" cy="20"/>
            </a:xfrm>
            <a:custGeom>
              <a:avLst/>
              <a:gdLst/>
              <a:ahLst/>
              <a:cxnLst/>
              <a:rect l="l" t="t" r="r" b="b"/>
              <a:pathLst>
                <a:path w="93" h="20" extrusionOk="0">
                  <a:moveTo>
                    <a:pt x="0" y="18"/>
                  </a:moveTo>
                  <a:cubicBezTo>
                    <a:pt x="0" y="2"/>
                    <a:pt x="0" y="2"/>
                    <a:pt x="0" y="2"/>
                  </a:cubicBezTo>
                  <a:cubicBezTo>
                    <a:pt x="0" y="1"/>
                    <a:pt x="1" y="0"/>
                    <a:pt x="2" y="0"/>
                  </a:cubicBezTo>
                  <a:cubicBezTo>
                    <a:pt x="92" y="0"/>
                    <a:pt x="92" y="0"/>
                    <a:pt x="92" y="0"/>
                  </a:cubicBezTo>
                  <a:cubicBezTo>
                    <a:pt x="93" y="0"/>
                    <a:pt x="93" y="1"/>
                    <a:pt x="93" y="2"/>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4" name="Google Shape;2964;g8527af0ceb_1_661"/>
            <p:cNvSpPr/>
            <p:nvPr/>
          </p:nvSpPr>
          <p:spPr>
            <a:xfrm>
              <a:off x="3878" y="2109"/>
              <a:ext cx="89" cy="19"/>
            </a:xfrm>
            <a:custGeom>
              <a:avLst/>
              <a:gdLst/>
              <a:ahLst/>
              <a:cxnLst/>
              <a:rect l="l" t="t" r="r" b="b"/>
              <a:pathLst>
                <a:path w="93" h="20" extrusionOk="0">
                  <a:moveTo>
                    <a:pt x="0" y="18"/>
                  </a:moveTo>
                  <a:cubicBezTo>
                    <a:pt x="0" y="1"/>
                    <a:pt x="0" y="1"/>
                    <a:pt x="0" y="1"/>
                  </a:cubicBezTo>
                  <a:cubicBezTo>
                    <a:pt x="0" y="0"/>
                    <a:pt x="1" y="0"/>
                    <a:pt x="2" y="0"/>
                  </a:cubicBezTo>
                  <a:cubicBezTo>
                    <a:pt x="92" y="0"/>
                    <a:pt x="92" y="0"/>
                    <a:pt x="92" y="0"/>
                  </a:cubicBezTo>
                  <a:cubicBezTo>
                    <a:pt x="93" y="0"/>
                    <a:pt x="93" y="0"/>
                    <a:pt x="93" y="1"/>
                  </a:cubicBezTo>
                  <a:cubicBezTo>
                    <a:pt x="93" y="18"/>
                    <a:pt x="93" y="18"/>
                    <a:pt x="93" y="18"/>
                  </a:cubicBezTo>
                  <a:cubicBezTo>
                    <a:pt x="93" y="19"/>
                    <a:pt x="93" y="20"/>
                    <a:pt x="92" y="20"/>
                  </a:cubicBezTo>
                  <a:cubicBezTo>
                    <a:pt x="2" y="20"/>
                    <a:pt x="2" y="20"/>
                    <a:pt x="2" y="20"/>
                  </a:cubicBezTo>
                  <a:cubicBezTo>
                    <a:pt x="1" y="20"/>
                    <a:pt x="0" y="19"/>
                    <a:pt x="0" y="18"/>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5" name="Google Shape;2965;g8527af0ceb_1_661"/>
            <p:cNvSpPr/>
            <p:nvPr/>
          </p:nvSpPr>
          <p:spPr>
            <a:xfrm>
              <a:off x="3741" y="2109"/>
              <a:ext cx="117" cy="136"/>
            </a:xfrm>
            <a:custGeom>
              <a:avLst/>
              <a:gdLst/>
              <a:ahLst/>
              <a:cxnLst/>
              <a:rect l="l" t="t" r="r" b="b"/>
              <a:pathLst>
                <a:path w="122" h="140" extrusionOk="0">
                  <a:moveTo>
                    <a:pt x="21" y="1"/>
                  </a:moveTo>
                  <a:cubicBezTo>
                    <a:pt x="60" y="88"/>
                    <a:pt x="60" y="88"/>
                    <a:pt x="60" y="88"/>
                  </a:cubicBezTo>
                  <a:cubicBezTo>
                    <a:pt x="60" y="89"/>
                    <a:pt x="62" y="89"/>
                    <a:pt x="63" y="88"/>
                  </a:cubicBezTo>
                  <a:cubicBezTo>
                    <a:pt x="100" y="1"/>
                    <a:pt x="100" y="1"/>
                    <a:pt x="100" y="1"/>
                  </a:cubicBezTo>
                  <a:cubicBezTo>
                    <a:pt x="101" y="0"/>
                    <a:pt x="101" y="0"/>
                    <a:pt x="102" y="0"/>
                  </a:cubicBezTo>
                  <a:cubicBezTo>
                    <a:pt x="120" y="0"/>
                    <a:pt x="120" y="0"/>
                    <a:pt x="120" y="0"/>
                  </a:cubicBezTo>
                  <a:cubicBezTo>
                    <a:pt x="121" y="0"/>
                    <a:pt x="122" y="1"/>
                    <a:pt x="122" y="2"/>
                  </a:cubicBezTo>
                  <a:cubicBezTo>
                    <a:pt x="63" y="139"/>
                    <a:pt x="63" y="139"/>
                    <a:pt x="63" y="139"/>
                  </a:cubicBezTo>
                  <a:cubicBezTo>
                    <a:pt x="62" y="140"/>
                    <a:pt x="60" y="140"/>
                    <a:pt x="60" y="139"/>
                  </a:cubicBezTo>
                  <a:cubicBezTo>
                    <a:pt x="0" y="2"/>
                    <a:pt x="0" y="2"/>
                    <a:pt x="0" y="2"/>
                  </a:cubicBezTo>
                  <a:cubicBezTo>
                    <a:pt x="0" y="1"/>
                    <a:pt x="0" y="0"/>
                    <a:pt x="2" y="0"/>
                  </a:cubicBezTo>
                  <a:cubicBezTo>
                    <a:pt x="20" y="0"/>
                    <a:pt x="20" y="0"/>
                    <a:pt x="20" y="0"/>
                  </a:cubicBezTo>
                  <a:cubicBezTo>
                    <a:pt x="21"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6" name="Google Shape;2966;g8527af0ceb_1_661"/>
            <p:cNvSpPr/>
            <p:nvPr/>
          </p:nvSpPr>
          <p:spPr>
            <a:xfrm>
              <a:off x="3618" y="2108"/>
              <a:ext cx="136" cy="137"/>
            </a:xfrm>
            <a:custGeom>
              <a:avLst/>
              <a:gdLst/>
              <a:ahLst/>
              <a:cxnLst/>
              <a:rect l="l" t="t" r="r" b="b"/>
              <a:pathLst>
                <a:path w="142" h="141" extrusionOk="0">
                  <a:moveTo>
                    <a:pt x="142" y="139"/>
                  </a:moveTo>
                  <a:cubicBezTo>
                    <a:pt x="82" y="2"/>
                    <a:pt x="82" y="2"/>
                    <a:pt x="82" y="2"/>
                  </a:cubicBezTo>
                  <a:cubicBezTo>
                    <a:pt x="82" y="0"/>
                    <a:pt x="80" y="0"/>
                    <a:pt x="80" y="2"/>
                  </a:cubicBezTo>
                  <a:cubicBezTo>
                    <a:pt x="41" y="91"/>
                    <a:pt x="41" y="91"/>
                    <a:pt x="41" y="91"/>
                  </a:cubicBezTo>
                  <a:cubicBezTo>
                    <a:pt x="1" y="91"/>
                    <a:pt x="1" y="91"/>
                    <a:pt x="1" y="91"/>
                  </a:cubicBezTo>
                  <a:cubicBezTo>
                    <a:pt x="0" y="91"/>
                    <a:pt x="0" y="92"/>
                    <a:pt x="0" y="93"/>
                  </a:cubicBezTo>
                  <a:cubicBezTo>
                    <a:pt x="7" y="110"/>
                    <a:pt x="7" y="110"/>
                    <a:pt x="7" y="110"/>
                  </a:cubicBezTo>
                  <a:cubicBezTo>
                    <a:pt x="8" y="111"/>
                    <a:pt x="8" y="111"/>
                    <a:pt x="9" y="111"/>
                  </a:cubicBezTo>
                  <a:cubicBezTo>
                    <a:pt x="32" y="111"/>
                    <a:pt x="32" y="111"/>
                    <a:pt x="32" y="111"/>
                  </a:cubicBezTo>
                  <a:cubicBezTo>
                    <a:pt x="20" y="139"/>
                    <a:pt x="20" y="139"/>
                    <a:pt x="20" y="139"/>
                  </a:cubicBezTo>
                  <a:cubicBezTo>
                    <a:pt x="20" y="140"/>
                    <a:pt x="21" y="141"/>
                    <a:pt x="22" y="141"/>
                  </a:cubicBezTo>
                  <a:cubicBezTo>
                    <a:pt x="40" y="141"/>
                    <a:pt x="40" y="141"/>
                    <a:pt x="40" y="141"/>
                  </a:cubicBezTo>
                  <a:cubicBezTo>
                    <a:pt x="41" y="141"/>
                    <a:pt x="42" y="141"/>
                    <a:pt x="42" y="140"/>
                  </a:cubicBezTo>
                  <a:cubicBezTo>
                    <a:pt x="54" y="111"/>
                    <a:pt x="54" y="111"/>
                    <a:pt x="54" y="111"/>
                  </a:cubicBezTo>
                  <a:cubicBezTo>
                    <a:pt x="108" y="111"/>
                    <a:pt x="108" y="111"/>
                    <a:pt x="108" y="111"/>
                  </a:cubicBezTo>
                  <a:cubicBezTo>
                    <a:pt x="121" y="140"/>
                    <a:pt x="121" y="140"/>
                    <a:pt x="121" y="140"/>
                  </a:cubicBezTo>
                  <a:cubicBezTo>
                    <a:pt x="121" y="141"/>
                    <a:pt x="122" y="141"/>
                    <a:pt x="122" y="141"/>
                  </a:cubicBezTo>
                  <a:cubicBezTo>
                    <a:pt x="141" y="141"/>
                    <a:pt x="141" y="141"/>
                    <a:pt x="141" y="141"/>
                  </a:cubicBezTo>
                  <a:cubicBezTo>
                    <a:pt x="142" y="141"/>
                    <a:pt x="142" y="140"/>
                    <a:pt x="142" y="139"/>
                  </a:cubicBezTo>
                  <a:close/>
                  <a:moveTo>
                    <a:pt x="63" y="91"/>
                  </a:moveTo>
                  <a:cubicBezTo>
                    <a:pt x="80" y="53"/>
                    <a:pt x="80" y="53"/>
                    <a:pt x="80" y="53"/>
                  </a:cubicBezTo>
                  <a:cubicBezTo>
                    <a:pt x="80" y="51"/>
                    <a:pt x="82" y="51"/>
                    <a:pt x="82" y="53"/>
                  </a:cubicBezTo>
                  <a:cubicBezTo>
                    <a:pt x="99" y="91"/>
                    <a:pt x="99" y="91"/>
                    <a:pt x="99" y="91"/>
                  </a:cubicBezTo>
                  <a:lnTo>
                    <a:pt x="6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7" name="Google Shape;2967;g8527af0ceb_1_661"/>
            <p:cNvSpPr/>
            <p:nvPr/>
          </p:nvSpPr>
          <p:spPr>
            <a:xfrm>
              <a:off x="3986" y="2109"/>
              <a:ext cx="117" cy="136"/>
            </a:xfrm>
            <a:custGeom>
              <a:avLst/>
              <a:gdLst/>
              <a:ahLst/>
              <a:cxnLst/>
              <a:rect l="l" t="t" r="r" b="b"/>
              <a:pathLst>
                <a:path w="122" h="140" extrusionOk="0">
                  <a:moveTo>
                    <a:pt x="21" y="1"/>
                  </a:moveTo>
                  <a:cubicBezTo>
                    <a:pt x="60" y="88"/>
                    <a:pt x="60" y="88"/>
                    <a:pt x="60" y="88"/>
                  </a:cubicBezTo>
                  <a:cubicBezTo>
                    <a:pt x="60" y="89"/>
                    <a:pt x="62" y="89"/>
                    <a:pt x="62" y="88"/>
                  </a:cubicBezTo>
                  <a:cubicBezTo>
                    <a:pt x="100" y="1"/>
                    <a:pt x="100" y="1"/>
                    <a:pt x="100" y="1"/>
                  </a:cubicBezTo>
                  <a:cubicBezTo>
                    <a:pt x="100" y="0"/>
                    <a:pt x="101" y="0"/>
                    <a:pt x="102" y="0"/>
                  </a:cubicBezTo>
                  <a:cubicBezTo>
                    <a:pt x="120" y="0"/>
                    <a:pt x="120" y="0"/>
                    <a:pt x="120" y="0"/>
                  </a:cubicBezTo>
                  <a:cubicBezTo>
                    <a:pt x="121" y="0"/>
                    <a:pt x="122" y="1"/>
                    <a:pt x="122" y="2"/>
                  </a:cubicBezTo>
                  <a:cubicBezTo>
                    <a:pt x="62" y="139"/>
                    <a:pt x="62" y="139"/>
                    <a:pt x="62" y="139"/>
                  </a:cubicBezTo>
                  <a:cubicBezTo>
                    <a:pt x="62" y="140"/>
                    <a:pt x="60" y="140"/>
                    <a:pt x="60" y="139"/>
                  </a:cubicBezTo>
                  <a:cubicBezTo>
                    <a:pt x="0" y="2"/>
                    <a:pt x="0" y="2"/>
                    <a:pt x="0" y="2"/>
                  </a:cubicBezTo>
                  <a:cubicBezTo>
                    <a:pt x="0" y="1"/>
                    <a:pt x="0" y="0"/>
                    <a:pt x="1" y="0"/>
                  </a:cubicBezTo>
                  <a:cubicBezTo>
                    <a:pt x="20" y="0"/>
                    <a:pt x="20" y="0"/>
                    <a:pt x="20" y="0"/>
                  </a:cubicBezTo>
                  <a:cubicBezTo>
                    <a:pt x="20" y="0"/>
                    <a:pt x="21" y="0"/>
                    <a:pt x="21" y="1"/>
                  </a:cubicBez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8" name="Google Shape;2968;g8527af0ceb_1_661"/>
            <p:cNvSpPr/>
            <p:nvPr/>
          </p:nvSpPr>
          <p:spPr>
            <a:xfrm>
              <a:off x="4090" y="2108"/>
              <a:ext cx="117" cy="137"/>
            </a:xfrm>
            <a:custGeom>
              <a:avLst/>
              <a:gdLst/>
              <a:ahLst/>
              <a:cxnLst/>
              <a:rect l="l" t="t" r="r" b="b"/>
              <a:pathLst>
                <a:path w="122" h="141" extrusionOk="0">
                  <a:moveTo>
                    <a:pt x="122" y="139"/>
                  </a:moveTo>
                  <a:cubicBezTo>
                    <a:pt x="62" y="2"/>
                    <a:pt x="62" y="2"/>
                    <a:pt x="62" y="2"/>
                  </a:cubicBezTo>
                  <a:cubicBezTo>
                    <a:pt x="62" y="0"/>
                    <a:pt x="60" y="0"/>
                    <a:pt x="59" y="2"/>
                  </a:cubicBezTo>
                  <a:cubicBezTo>
                    <a:pt x="0" y="139"/>
                    <a:pt x="0" y="139"/>
                    <a:pt x="0" y="139"/>
                  </a:cubicBezTo>
                  <a:cubicBezTo>
                    <a:pt x="0" y="140"/>
                    <a:pt x="0" y="141"/>
                    <a:pt x="2" y="141"/>
                  </a:cubicBezTo>
                  <a:cubicBezTo>
                    <a:pt x="20" y="141"/>
                    <a:pt x="20" y="141"/>
                    <a:pt x="20" y="141"/>
                  </a:cubicBezTo>
                  <a:cubicBezTo>
                    <a:pt x="21" y="141"/>
                    <a:pt x="21" y="141"/>
                    <a:pt x="21" y="140"/>
                  </a:cubicBezTo>
                  <a:cubicBezTo>
                    <a:pt x="34" y="111"/>
                    <a:pt x="34" y="111"/>
                    <a:pt x="34" y="111"/>
                  </a:cubicBezTo>
                  <a:cubicBezTo>
                    <a:pt x="88" y="111"/>
                    <a:pt x="88" y="111"/>
                    <a:pt x="88" y="111"/>
                  </a:cubicBezTo>
                  <a:cubicBezTo>
                    <a:pt x="100" y="140"/>
                    <a:pt x="100" y="140"/>
                    <a:pt x="100" y="140"/>
                  </a:cubicBezTo>
                  <a:cubicBezTo>
                    <a:pt x="101" y="141"/>
                    <a:pt x="101" y="141"/>
                    <a:pt x="102" y="141"/>
                  </a:cubicBezTo>
                  <a:cubicBezTo>
                    <a:pt x="120" y="141"/>
                    <a:pt x="120" y="141"/>
                    <a:pt x="120" y="141"/>
                  </a:cubicBezTo>
                  <a:cubicBezTo>
                    <a:pt x="121" y="141"/>
                    <a:pt x="122" y="140"/>
                    <a:pt x="122" y="139"/>
                  </a:cubicBezTo>
                  <a:close/>
                  <a:moveTo>
                    <a:pt x="43" y="91"/>
                  </a:moveTo>
                  <a:cubicBezTo>
                    <a:pt x="59" y="53"/>
                    <a:pt x="59" y="53"/>
                    <a:pt x="59" y="53"/>
                  </a:cubicBezTo>
                  <a:cubicBezTo>
                    <a:pt x="60" y="51"/>
                    <a:pt x="62" y="51"/>
                    <a:pt x="62" y="53"/>
                  </a:cubicBezTo>
                  <a:cubicBezTo>
                    <a:pt x="79" y="91"/>
                    <a:pt x="79" y="91"/>
                    <a:pt x="79" y="91"/>
                  </a:cubicBezTo>
                  <a:lnTo>
                    <a:pt x="43" y="9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69" name="Google Shape;2969;g8527af0ceb_1_661"/>
            <p:cNvSpPr/>
            <p:nvPr/>
          </p:nvSpPr>
          <p:spPr>
            <a:xfrm>
              <a:off x="4184" y="2109"/>
              <a:ext cx="19" cy="10"/>
            </a:xfrm>
            <a:custGeom>
              <a:avLst/>
              <a:gdLst/>
              <a:ahLst/>
              <a:cxnLst/>
              <a:rect l="l" t="t" r="r" b="b"/>
              <a:pathLst>
                <a:path w="19" h="10" extrusionOk="0">
                  <a:moveTo>
                    <a:pt x="17" y="0"/>
                  </a:moveTo>
                  <a:lnTo>
                    <a:pt x="19" y="0"/>
                  </a:lnTo>
                  <a:lnTo>
                    <a:pt x="19" y="10"/>
                  </a:lnTo>
                  <a:lnTo>
                    <a:pt x="17" y="10"/>
                  </a:lnTo>
                  <a:lnTo>
                    <a:pt x="17" y="4"/>
                  </a:lnTo>
                  <a:lnTo>
                    <a:pt x="15" y="8"/>
                  </a:lnTo>
                  <a:lnTo>
                    <a:pt x="13" y="8"/>
                  </a:lnTo>
                  <a:lnTo>
                    <a:pt x="11" y="4"/>
                  </a:lnTo>
                  <a:lnTo>
                    <a:pt x="11" y="10"/>
                  </a:lnTo>
                  <a:lnTo>
                    <a:pt x="10" y="10"/>
                  </a:lnTo>
                  <a:lnTo>
                    <a:pt x="10" y="0"/>
                  </a:lnTo>
                  <a:lnTo>
                    <a:pt x="11" y="0"/>
                  </a:lnTo>
                  <a:lnTo>
                    <a:pt x="14" y="6"/>
                  </a:lnTo>
                  <a:lnTo>
                    <a:pt x="17" y="0"/>
                  </a:lnTo>
                  <a:close/>
                  <a:moveTo>
                    <a:pt x="0" y="2"/>
                  </a:moveTo>
                  <a:lnTo>
                    <a:pt x="0" y="0"/>
                  </a:lnTo>
                  <a:lnTo>
                    <a:pt x="9" y="0"/>
                  </a:lnTo>
                  <a:lnTo>
                    <a:pt x="9" y="2"/>
                  </a:lnTo>
                  <a:lnTo>
                    <a:pt x="5" y="2"/>
                  </a:lnTo>
                  <a:lnTo>
                    <a:pt x="5" y="10"/>
                  </a:lnTo>
                  <a:lnTo>
                    <a:pt x="3" y="10"/>
                  </a:lnTo>
                  <a:lnTo>
                    <a:pt x="3" y="2"/>
                  </a:lnTo>
                  <a:lnTo>
                    <a:pt x="0" y="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2707680966"/>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548">
          <p15:clr>
            <a:srgbClr val="F26B43"/>
          </p15:clr>
        </p15:guide>
        <p15:guide id="2" pos="3840">
          <p15:clr>
            <a:srgbClr val="F26B43"/>
          </p15:clr>
        </p15:guide>
        <p15:guide id="3" pos="316">
          <p15:clr>
            <a:srgbClr val="F26B43"/>
          </p15:clr>
        </p15:guide>
        <p15:guide id="4" orient="horz" pos="23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96"/>
        <p:cNvGrpSpPr/>
        <p:nvPr/>
      </p:nvGrpSpPr>
      <p:grpSpPr>
        <a:xfrm>
          <a:off x="0" y="0"/>
          <a:ext cx="0" cy="0"/>
          <a:chOff x="0" y="0"/>
          <a:chExt cx="0" cy="0"/>
        </a:xfrm>
      </p:grpSpPr>
      <p:pic>
        <p:nvPicPr>
          <p:cNvPr id="5497" name="Google Shape;5497;g8527af0ceb_1_251"/>
          <p:cNvPicPr preferRelativeResize="0">
            <a:picLocks noGrp="1"/>
          </p:cNvPicPr>
          <p:nvPr>
            <p:ph type="pic" idx="2"/>
          </p:nvPr>
        </p:nvPicPr>
        <p:blipFill rotWithShape="1">
          <a:blip r:embed="rId3">
            <a:alphaModFix/>
          </a:blip>
          <a:srcRect l="42125" t="39467" r="36526"/>
          <a:stretch/>
        </p:blipFill>
        <p:spPr>
          <a:xfrm>
            <a:off x="8089900" y="0"/>
            <a:ext cx="4208700" cy="6858000"/>
          </a:xfrm>
          <a:prstGeom prst="rect">
            <a:avLst/>
          </a:prstGeom>
          <a:solidFill>
            <a:schemeClr val="dk1">
              <a:alpha val="9800"/>
            </a:schemeClr>
          </a:solidFill>
          <a:ln>
            <a:noFill/>
          </a:ln>
        </p:spPr>
      </p:pic>
      <p:sp>
        <p:nvSpPr>
          <p:cNvPr id="5498" name="Google Shape;5498;g8527af0ceb_1_251"/>
          <p:cNvSpPr txBox="1">
            <a:spLocks noGrp="1"/>
          </p:cNvSpPr>
          <p:nvPr>
            <p:ph type="ftr" idx="11"/>
          </p:nvPr>
        </p:nvSpPr>
        <p:spPr>
          <a:xfrm>
            <a:off x="504000" y="6552000"/>
            <a:ext cx="7184400" cy="1800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800"/>
              <a:buFont typeface="Arial"/>
              <a:buNone/>
              <a:tabLst/>
              <a:defRPr/>
            </a:pPr>
            <a:r>
              <a:rPr kumimoji="0" lang="en-GB" sz="800" b="0" i="0" u="none" strike="noStrike" kern="0" cap="none" spc="0" normalizeH="0" baseline="0" noProof="0">
                <a:ln>
                  <a:noFill/>
                </a:ln>
                <a:solidFill>
                  <a:srgbClr val="000000"/>
                </a:solidFill>
                <a:effectLst/>
                <a:uLnTx/>
                <a:uFillTx/>
                <a:latin typeface="Arial"/>
                <a:ea typeface="Arial"/>
                <a:cs typeface="Arial"/>
                <a:sym typeface="Arial"/>
              </a:rPr>
              <a:t>© 2019 AVEVA Group plc and its subsidiaries. All rights reserved.</a:t>
            </a:r>
            <a:endParaRPr kumimoji="0" sz="800" b="0" i="0" u="none" strike="noStrike" kern="0" cap="none" spc="0" normalizeH="0" baseline="0" noProof="0">
              <a:ln>
                <a:noFill/>
              </a:ln>
              <a:solidFill>
                <a:srgbClr val="000000"/>
              </a:solidFill>
              <a:effectLst/>
              <a:uLnTx/>
              <a:uFillTx/>
              <a:latin typeface="Calibri"/>
              <a:cs typeface="Calibri"/>
              <a:sym typeface="Calibri"/>
            </a:endParaRPr>
          </a:p>
        </p:txBody>
      </p:sp>
      <p:sp>
        <p:nvSpPr>
          <p:cNvPr id="5499" name="Google Shape;5499;g8527af0ceb_1_251"/>
          <p:cNvSpPr txBox="1">
            <a:spLocks noGrp="1"/>
          </p:cNvSpPr>
          <p:nvPr>
            <p:ph type="sldNum" idx="12"/>
          </p:nvPr>
        </p:nvSpPr>
        <p:spPr>
          <a:xfrm>
            <a:off x="252000" y="6552000"/>
            <a:ext cx="216000" cy="1800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800"/>
              <a:buFont typeface="Arial"/>
              <a:buNone/>
              <a:tabLst/>
              <a:defRPr/>
            </a:pPr>
            <a:r>
              <a:rPr kumimoji="0" lang="en-GB" sz="800" b="0" i="0" u="none" strike="noStrike" kern="0" cap="none" spc="0" normalizeH="0" baseline="0" noProof="0">
                <a:ln>
                  <a:noFill/>
                </a:ln>
                <a:solidFill>
                  <a:srgbClr val="FFFFFF"/>
                </a:solidFill>
                <a:effectLst/>
                <a:uLnTx/>
                <a:uFillTx/>
                <a:latin typeface="Arial"/>
                <a:ea typeface="Arial"/>
                <a:cs typeface="Arial"/>
                <a:sym typeface="Arial"/>
              </a:rPr>
              <a:t>Page </a:t>
            </a:r>
            <a:fld id="{00000000-1234-1234-1234-123412341234}" type="slidenum">
              <a:rPr kumimoji="0" lang="en-GB" sz="800" b="0" i="0" u="none" strike="noStrike" kern="0" cap="none" spc="0" normalizeH="0" baseline="0" noProof="0">
                <a:ln>
                  <a:noFill/>
                </a:ln>
                <a:solidFill>
                  <a:srgbClr val="FFFFFF"/>
                </a:solidFill>
                <a:effectLst/>
                <a:uLnTx/>
                <a:uFillTx/>
                <a:latin typeface="Arial"/>
                <a:ea typeface="Arial"/>
                <a:cs typeface="Arial"/>
                <a:sym typeface="Arial"/>
              </a:rPr>
              <a:pPr marL="0" marR="0" lvl="0" indent="0" algn="l" defTabSz="914400" rtl="0" eaLnBrk="1" fontAlgn="auto" latinLnBrk="0" hangingPunct="1">
                <a:lnSpc>
                  <a:spcPct val="100000"/>
                </a:lnSpc>
                <a:spcBef>
                  <a:spcPts val="0"/>
                </a:spcBef>
                <a:spcAft>
                  <a:spcPts val="0"/>
                </a:spcAft>
                <a:buClr>
                  <a:srgbClr val="FFFFFF"/>
                </a:buClr>
                <a:buSzPts val="800"/>
                <a:buFont typeface="Arial"/>
                <a:buNone/>
                <a:tabLst/>
                <a:defRPr/>
              </a:pPr>
              <a:t>1</a:t>
            </a:fld>
            <a:endParaRPr kumimoji="0" sz="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5500" name="Google Shape;5500;g8527af0ceb_1_251"/>
          <p:cNvSpPr txBox="1">
            <a:spLocks noGrp="1"/>
          </p:cNvSpPr>
          <p:nvPr>
            <p:ph type="title"/>
          </p:nvPr>
        </p:nvSpPr>
        <p:spPr>
          <a:xfrm>
            <a:off x="504000" y="587361"/>
            <a:ext cx="7245300" cy="804300"/>
          </a:xfrm>
          <a:prstGeom prst="rect">
            <a:avLst/>
          </a:prstGeom>
          <a:noFill/>
          <a:ln>
            <a:noFill/>
          </a:ln>
        </p:spPr>
        <p:txBody>
          <a:bodyPr spcFirstLastPara="1" wrap="square" lIns="0" tIns="0" rIns="0" bIns="0" anchor="ctr" anchorCtr="0">
            <a:noAutofit/>
          </a:bodyPr>
          <a:lstStyle/>
          <a:p>
            <a:pPr marL="0" lvl="0" indent="0" algn="l" rtl="0">
              <a:lnSpc>
                <a:spcPct val="90000"/>
              </a:lnSpc>
              <a:spcBef>
                <a:spcPts val="0"/>
              </a:spcBef>
              <a:spcAft>
                <a:spcPts val="0"/>
              </a:spcAft>
              <a:buClr>
                <a:srgbClr val="3D1152"/>
              </a:buClr>
              <a:buSzPts val="3600"/>
              <a:buFont typeface="Calibri"/>
              <a:buNone/>
            </a:pPr>
            <a:r>
              <a:rPr lang="en-GB"/>
              <a:t>New Belgium Brewing</a:t>
            </a:r>
            <a:endParaRPr/>
          </a:p>
        </p:txBody>
      </p:sp>
      <p:sp>
        <p:nvSpPr>
          <p:cNvPr id="5501" name="Google Shape;5501;g8527af0ceb_1_251"/>
          <p:cNvSpPr txBox="1">
            <a:spLocks noGrp="1"/>
          </p:cNvSpPr>
          <p:nvPr>
            <p:ph type="body" idx="3"/>
          </p:nvPr>
        </p:nvSpPr>
        <p:spPr>
          <a:xfrm>
            <a:off x="547759" y="1663650"/>
            <a:ext cx="7245300" cy="4686000"/>
          </a:xfrm>
          <a:prstGeom prst="rect">
            <a:avLst/>
          </a:prstGeom>
          <a:noFill/>
          <a:ln>
            <a:noFill/>
          </a:ln>
        </p:spPr>
        <p:txBody>
          <a:bodyPr spcFirstLastPara="1" wrap="square" lIns="0" tIns="0" rIns="0" bIns="0" anchor="t" anchorCtr="0">
            <a:noAutofit/>
          </a:bodyPr>
          <a:lstStyle/>
          <a:p>
            <a:pPr marL="14414" lvl="0" indent="0" algn="l" rtl="0">
              <a:lnSpc>
                <a:spcPct val="110000"/>
              </a:lnSpc>
              <a:spcBef>
                <a:spcPts val="0"/>
              </a:spcBef>
              <a:spcAft>
                <a:spcPts val="0"/>
              </a:spcAft>
              <a:buSzPts val="1200"/>
              <a:buNone/>
            </a:pPr>
            <a:r>
              <a:rPr lang="en-GB" sz="1200" b="1"/>
              <a:t>Goal</a:t>
            </a:r>
            <a:endParaRPr/>
          </a:p>
          <a:p>
            <a:pPr marL="301752" lvl="0" indent="-287337" algn="l" rtl="0">
              <a:lnSpc>
                <a:spcPct val="100000"/>
              </a:lnSpc>
              <a:spcBef>
                <a:spcPts val="0"/>
              </a:spcBef>
              <a:spcAft>
                <a:spcPts val="0"/>
              </a:spcAft>
              <a:buSzPts val="1200"/>
              <a:buChar char="•"/>
            </a:pPr>
            <a:r>
              <a:rPr lang="en-GB" sz="1200"/>
              <a:t>Increase the company’s ability to fully take advantage of manufacturing capabilities</a:t>
            </a:r>
            <a:endParaRPr/>
          </a:p>
          <a:p>
            <a:pPr marL="301752" lvl="0" indent="-287337" algn="l" rtl="0">
              <a:lnSpc>
                <a:spcPct val="100000"/>
              </a:lnSpc>
              <a:spcBef>
                <a:spcPts val="0"/>
              </a:spcBef>
              <a:spcAft>
                <a:spcPts val="0"/>
              </a:spcAft>
              <a:buSzPts val="1200"/>
              <a:buChar char="•"/>
            </a:pPr>
            <a:r>
              <a:rPr lang="en-GB" sz="1200"/>
              <a:t>Achieve Overall Equipment Effectiveness (OEE) to produce quality products, manage production efficiency, and ensure production line availability through scheduled downtimes, package changes and scheduled maintenance activities</a:t>
            </a:r>
            <a:endParaRPr/>
          </a:p>
          <a:p>
            <a:pPr marL="301752" lvl="0" indent="-287337" algn="l" rtl="0">
              <a:lnSpc>
                <a:spcPct val="100000"/>
              </a:lnSpc>
              <a:spcBef>
                <a:spcPts val="0"/>
              </a:spcBef>
              <a:spcAft>
                <a:spcPts val="0"/>
              </a:spcAft>
              <a:buSzPts val="1200"/>
              <a:buChar char="•"/>
            </a:pPr>
            <a:r>
              <a:rPr lang="en-GB" sz="1200"/>
              <a:t>Operate the brewery at full production capacity and double the case production</a:t>
            </a:r>
            <a:endParaRPr/>
          </a:p>
          <a:p>
            <a:pPr marL="301752" lvl="0" indent="-211137" algn="l" rtl="0">
              <a:lnSpc>
                <a:spcPct val="100000"/>
              </a:lnSpc>
              <a:spcBef>
                <a:spcPts val="0"/>
              </a:spcBef>
              <a:spcAft>
                <a:spcPts val="0"/>
              </a:spcAft>
              <a:buSzPts val="1200"/>
              <a:buNone/>
            </a:pPr>
            <a:endParaRPr sz="1200" b="1"/>
          </a:p>
          <a:p>
            <a:pPr marL="14414" lvl="0" indent="0" algn="l" rtl="0">
              <a:lnSpc>
                <a:spcPct val="110000"/>
              </a:lnSpc>
              <a:spcBef>
                <a:spcPts val="0"/>
              </a:spcBef>
              <a:spcAft>
                <a:spcPts val="0"/>
              </a:spcAft>
              <a:buSzPts val="1200"/>
              <a:buNone/>
            </a:pPr>
            <a:r>
              <a:rPr lang="en-GB" sz="1200" b="1"/>
              <a:t>Challenges </a:t>
            </a:r>
            <a:endParaRPr/>
          </a:p>
          <a:p>
            <a:pPr marL="301752" lvl="0" indent="-287337" algn="l" rtl="0">
              <a:lnSpc>
                <a:spcPct val="100000"/>
              </a:lnSpc>
              <a:spcBef>
                <a:spcPts val="0"/>
              </a:spcBef>
              <a:spcAft>
                <a:spcPts val="0"/>
              </a:spcAft>
              <a:buSzPts val="1200"/>
              <a:buChar char="•"/>
            </a:pPr>
            <a:r>
              <a:rPr lang="en-GB" sz="1200"/>
              <a:t>Lacked real-time information on unscheduled downtimes at various equipment areas</a:t>
            </a:r>
            <a:endParaRPr/>
          </a:p>
          <a:p>
            <a:pPr marL="301752" lvl="0" indent="-287337" algn="l" rtl="0">
              <a:lnSpc>
                <a:spcPct val="100000"/>
              </a:lnSpc>
              <a:spcBef>
                <a:spcPts val="0"/>
              </a:spcBef>
              <a:spcAft>
                <a:spcPts val="0"/>
              </a:spcAft>
              <a:buSzPts val="1200"/>
              <a:buChar char="•"/>
            </a:pPr>
            <a:r>
              <a:rPr lang="en-GB" sz="1200"/>
              <a:t>Production staff were continually reacting to unscheduled downtimes at equipment areas</a:t>
            </a:r>
            <a:endParaRPr/>
          </a:p>
          <a:p>
            <a:pPr marL="301752" lvl="0" indent="-287337" algn="l" rtl="0">
              <a:lnSpc>
                <a:spcPct val="100000"/>
              </a:lnSpc>
              <a:spcBef>
                <a:spcPts val="0"/>
              </a:spcBef>
              <a:spcAft>
                <a:spcPts val="0"/>
              </a:spcAft>
              <a:buSzPts val="1200"/>
              <a:buChar char="•"/>
            </a:pPr>
            <a:r>
              <a:rPr lang="en-GB" sz="1200"/>
              <a:t>Management needed to address gaps in methods and processes to drive improvements</a:t>
            </a:r>
            <a:endParaRPr/>
          </a:p>
          <a:p>
            <a:pPr marL="301752" lvl="0" indent="-287337" algn="l" rtl="0">
              <a:lnSpc>
                <a:spcPct val="100000"/>
              </a:lnSpc>
              <a:spcBef>
                <a:spcPts val="0"/>
              </a:spcBef>
              <a:spcAft>
                <a:spcPts val="0"/>
              </a:spcAft>
              <a:buSzPts val="1200"/>
              <a:buChar char="•"/>
            </a:pPr>
            <a:r>
              <a:rPr lang="en-GB" sz="1200"/>
              <a:t>The bottling operation lacked the ability to predict capabilities to effectively commit brewery staff to specific production goals</a:t>
            </a:r>
            <a:endParaRPr/>
          </a:p>
          <a:p>
            <a:pPr marL="14414" lvl="0" indent="0" algn="l" rtl="0">
              <a:lnSpc>
                <a:spcPct val="110000"/>
              </a:lnSpc>
              <a:spcBef>
                <a:spcPts val="0"/>
              </a:spcBef>
              <a:spcAft>
                <a:spcPts val="0"/>
              </a:spcAft>
              <a:buSzPts val="1200"/>
              <a:buNone/>
            </a:pPr>
            <a:endParaRPr sz="1200" b="1"/>
          </a:p>
          <a:p>
            <a:pPr marL="14414" lvl="0" indent="0" algn="l" rtl="0">
              <a:lnSpc>
                <a:spcPct val="110000"/>
              </a:lnSpc>
              <a:spcBef>
                <a:spcPts val="0"/>
              </a:spcBef>
              <a:spcAft>
                <a:spcPts val="0"/>
              </a:spcAft>
              <a:buSzPts val="1200"/>
              <a:buNone/>
            </a:pPr>
            <a:r>
              <a:rPr lang="en-GB" sz="1200" b="1"/>
              <a:t>Solution</a:t>
            </a:r>
            <a:endParaRPr/>
          </a:p>
          <a:p>
            <a:pPr marL="301752" lvl="0" indent="-287337" algn="l" rtl="0">
              <a:lnSpc>
                <a:spcPct val="110000"/>
              </a:lnSpc>
              <a:spcBef>
                <a:spcPts val="0"/>
              </a:spcBef>
              <a:spcAft>
                <a:spcPts val="0"/>
              </a:spcAft>
              <a:buSzPts val="1200"/>
              <a:buChar char="•"/>
            </a:pPr>
            <a:r>
              <a:rPr lang="en-GB" sz="1200"/>
              <a:t>MES Performance</a:t>
            </a:r>
            <a:endParaRPr/>
          </a:p>
          <a:p>
            <a:pPr marL="14414" lvl="0" indent="0" algn="l" rtl="0">
              <a:lnSpc>
                <a:spcPct val="110000"/>
              </a:lnSpc>
              <a:spcBef>
                <a:spcPts val="0"/>
              </a:spcBef>
              <a:spcAft>
                <a:spcPts val="0"/>
              </a:spcAft>
              <a:buSzPts val="1200"/>
              <a:buNone/>
            </a:pPr>
            <a:endParaRPr sz="1200" b="1"/>
          </a:p>
          <a:p>
            <a:pPr marL="14414" lvl="0" indent="0" algn="l" rtl="0">
              <a:lnSpc>
                <a:spcPct val="110000"/>
              </a:lnSpc>
              <a:spcBef>
                <a:spcPts val="0"/>
              </a:spcBef>
              <a:spcAft>
                <a:spcPts val="0"/>
              </a:spcAft>
              <a:buSzPts val="1200"/>
              <a:buNone/>
            </a:pPr>
            <a:r>
              <a:rPr lang="en-GB" sz="1200" b="1"/>
              <a:t>Results</a:t>
            </a:r>
            <a:endParaRPr/>
          </a:p>
          <a:p>
            <a:pPr marL="301752" lvl="0" indent="-287337" algn="l" rtl="0">
              <a:lnSpc>
                <a:spcPct val="100000"/>
              </a:lnSpc>
              <a:spcBef>
                <a:spcPts val="0"/>
              </a:spcBef>
              <a:spcAft>
                <a:spcPts val="0"/>
              </a:spcAft>
              <a:buSzPts val="1200"/>
              <a:buChar char="•"/>
            </a:pPr>
            <a:r>
              <a:rPr lang="en-GB" sz="1200"/>
              <a:t>OEE increased from 45% to 65% in just over 2 years</a:t>
            </a:r>
            <a:endParaRPr/>
          </a:p>
          <a:p>
            <a:pPr marL="301752" lvl="0" indent="-287337" algn="l" rtl="0">
              <a:lnSpc>
                <a:spcPct val="100000"/>
              </a:lnSpc>
              <a:spcBef>
                <a:spcPts val="0"/>
              </a:spcBef>
              <a:spcAft>
                <a:spcPts val="0"/>
              </a:spcAft>
              <a:buSzPts val="1200"/>
              <a:buChar char="•"/>
            </a:pPr>
            <a:r>
              <a:rPr lang="en-GB" sz="1200"/>
              <a:t>Decreased downtime by more than 50%</a:t>
            </a:r>
            <a:endParaRPr/>
          </a:p>
          <a:p>
            <a:pPr marL="301752" lvl="0" indent="-287337" algn="l" rtl="0">
              <a:lnSpc>
                <a:spcPct val="100000"/>
              </a:lnSpc>
              <a:spcBef>
                <a:spcPts val="0"/>
              </a:spcBef>
              <a:spcAft>
                <a:spcPts val="0"/>
              </a:spcAft>
              <a:buSzPts val="1200"/>
              <a:buChar char="•"/>
            </a:pPr>
            <a:r>
              <a:rPr lang="en-GB" sz="1200"/>
              <a:t>Efficiency of scheduled runtime increased by 25% - 30%</a:t>
            </a:r>
            <a:endParaRPr/>
          </a:p>
          <a:p>
            <a:pPr marL="301752" lvl="0" indent="-287337" algn="l" rtl="0">
              <a:lnSpc>
                <a:spcPct val="100000"/>
              </a:lnSpc>
              <a:spcBef>
                <a:spcPts val="0"/>
              </a:spcBef>
              <a:spcAft>
                <a:spcPts val="0"/>
              </a:spcAft>
              <a:buSzPts val="1200"/>
              <a:buChar char="•"/>
            </a:pPr>
            <a:r>
              <a:rPr lang="en-GB" sz="1200"/>
              <a:t>Achieved record production weeks producing 190,000 to 200,000 cases consistently, successfully meeting customer demands</a:t>
            </a:r>
            <a:endParaRPr/>
          </a:p>
          <a:p>
            <a:pPr marL="301752" lvl="0" indent="-287337" algn="l" rtl="0">
              <a:lnSpc>
                <a:spcPct val="100000"/>
              </a:lnSpc>
              <a:spcBef>
                <a:spcPts val="0"/>
              </a:spcBef>
              <a:spcAft>
                <a:spcPts val="0"/>
              </a:spcAft>
              <a:buSzPts val="1200"/>
              <a:buChar char="•"/>
            </a:pPr>
            <a:r>
              <a:rPr lang="en-GB" sz="1200"/>
              <a:t>Extended packaging area capacity to about 1.3 million barrels each year</a:t>
            </a:r>
            <a:endParaRPr/>
          </a:p>
          <a:p>
            <a:pPr marL="301752" lvl="0" indent="-287337" algn="l" rtl="0">
              <a:lnSpc>
                <a:spcPct val="100000"/>
              </a:lnSpc>
              <a:spcBef>
                <a:spcPts val="0"/>
              </a:spcBef>
              <a:spcAft>
                <a:spcPts val="0"/>
              </a:spcAft>
              <a:buSzPts val="1200"/>
              <a:buChar char="•"/>
            </a:pPr>
            <a:r>
              <a:rPr lang="en-GB" sz="1200"/>
              <a:t>The brewery was able to delay capital investments, enabling it to maintain lower operating costs</a:t>
            </a:r>
            <a:endParaRPr/>
          </a:p>
          <a:p>
            <a:pPr marL="301752" lvl="0" indent="-211137" algn="l" rtl="0">
              <a:lnSpc>
                <a:spcPct val="100000"/>
              </a:lnSpc>
              <a:spcBef>
                <a:spcPts val="0"/>
              </a:spcBef>
              <a:spcAft>
                <a:spcPts val="0"/>
              </a:spcAft>
              <a:buSzPts val="1200"/>
              <a:buNone/>
            </a:pPr>
            <a:endParaRPr sz="1200"/>
          </a:p>
        </p:txBody>
      </p:sp>
      <p:sp>
        <p:nvSpPr>
          <p:cNvPr id="5502" name="Google Shape;5502;g8527af0ceb_1_251"/>
          <p:cNvSpPr txBox="1">
            <a:spLocks noGrp="1"/>
          </p:cNvSpPr>
          <p:nvPr>
            <p:ph type="body" idx="4"/>
          </p:nvPr>
        </p:nvSpPr>
        <p:spPr>
          <a:xfrm>
            <a:off x="505571" y="1273802"/>
            <a:ext cx="7242000" cy="320100"/>
          </a:xfrm>
          <a:prstGeom prst="rect">
            <a:avLst/>
          </a:prstGeom>
          <a:noFill/>
          <a:ln>
            <a:noFill/>
          </a:ln>
        </p:spPr>
        <p:txBody>
          <a:bodyPr spcFirstLastPara="1" wrap="square" lIns="0" tIns="0" rIns="0" bIns="0" anchor="t" anchorCtr="0">
            <a:noAutofit/>
          </a:bodyPr>
          <a:lstStyle/>
          <a:p>
            <a:pPr marL="18288" lvl="0" indent="0" algn="l" rtl="0">
              <a:lnSpc>
                <a:spcPct val="95000"/>
              </a:lnSpc>
              <a:spcBef>
                <a:spcPts val="0"/>
              </a:spcBef>
              <a:spcAft>
                <a:spcPts val="0"/>
              </a:spcAft>
              <a:buSzPts val="2100"/>
              <a:buNone/>
            </a:pPr>
            <a:r>
              <a:rPr lang="en-GB"/>
              <a:t>Improves performance and meets customer demands</a:t>
            </a:r>
            <a:endParaRPr/>
          </a:p>
        </p:txBody>
      </p:sp>
      <p:sp>
        <p:nvSpPr>
          <p:cNvPr id="5503" name="Google Shape;5503;g8527af0ceb_1_251"/>
          <p:cNvSpPr txBox="1"/>
          <p:nvPr/>
        </p:nvSpPr>
        <p:spPr>
          <a:xfrm>
            <a:off x="8085678" y="4457"/>
            <a:ext cx="4208700" cy="6879600"/>
          </a:xfrm>
          <a:prstGeom prst="rect">
            <a:avLst/>
          </a:prstGeom>
          <a:solidFill>
            <a:srgbClr val="3D1152">
              <a:alpha val="34900"/>
            </a:srgbClr>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pic>
        <p:nvPicPr>
          <p:cNvPr id="5504" name="Google Shape;5504;g8527af0ceb_1_251"/>
          <p:cNvPicPr preferRelativeResize="0"/>
          <p:nvPr/>
        </p:nvPicPr>
        <p:blipFill rotWithShape="1">
          <a:blip r:embed="rId4">
            <a:alphaModFix/>
          </a:blip>
          <a:srcRect/>
          <a:stretch/>
        </p:blipFill>
        <p:spPr>
          <a:xfrm>
            <a:off x="10453465" y="6078570"/>
            <a:ext cx="1300982" cy="731805"/>
          </a:xfrm>
          <a:prstGeom prst="rect">
            <a:avLst/>
          </a:prstGeom>
          <a:noFill/>
          <a:ln>
            <a:noFill/>
          </a:ln>
        </p:spPr>
      </p:pic>
      <p:grpSp>
        <p:nvGrpSpPr>
          <p:cNvPr id="5505" name="Google Shape;5505;g8527af0ceb_1_251"/>
          <p:cNvGrpSpPr/>
          <p:nvPr/>
        </p:nvGrpSpPr>
        <p:grpSpPr>
          <a:xfrm>
            <a:off x="8331501" y="352635"/>
            <a:ext cx="3631896" cy="2297819"/>
            <a:chOff x="6410041" y="8102111"/>
            <a:chExt cx="4898700" cy="3827784"/>
          </a:xfrm>
        </p:grpSpPr>
        <p:sp>
          <p:nvSpPr>
            <p:cNvPr id="5506" name="Google Shape;5506;g8527af0ceb_1_251"/>
            <p:cNvSpPr txBox="1"/>
            <p:nvPr/>
          </p:nvSpPr>
          <p:spPr>
            <a:xfrm>
              <a:off x="6410041" y="8153795"/>
              <a:ext cx="4898700" cy="3776100"/>
            </a:xfrm>
            <a:prstGeom prst="rect">
              <a:avLst/>
            </a:prstGeom>
            <a:solidFill>
              <a:srgbClr val="3D1152">
                <a:alpha val="69800"/>
              </a:srgbClr>
            </a:solidFill>
            <a:ln>
              <a:noFill/>
            </a:ln>
          </p:spPr>
          <p:txBody>
            <a:bodyPr spcFirstLastPara="1" wrap="square" lIns="265175" tIns="265175" rIns="192000" bIns="265175" anchor="t" anchorCtr="0">
              <a:noAutofit/>
            </a:bodyPr>
            <a:lstStyle/>
            <a:p>
              <a:pPr marL="0" marR="0" lvl="1" indent="0" algn="l" defTabSz="914400" rtl="0" eaLnBrk="1" fontAlgn="auto" latinLnBrk="0" hangingPunct="1">
                <a:lnSpc>
                  <a:spcPct val="100000"/>
                </a:lnSpc>
                <a:spcBef>
                  <a:spcPts val="0"/>
                </a:spcBef>
                <a:spcAft>
                  <a:spcPts val="0"/>
                </a:spcAft>
                <a:buClr>
                  <a:srgbClr val="3F3F3F"/>
                </a:buClr>
                <a:buSzPts val="700"/>
                <a:buFont typeface="Arial"/>
                <a:buNone/>
                <a:tabLst/>
                <a:defRPr/>
              </a:pPr>
              <a:r>
                <a:rPr kumimoji="0" lang="en-GB" sz="1400" b="0" i="1" u="none" strike="noStrike" kern="0" cap="none" spc="0" normalizeH="0" baseline="0" noProof="0">
                  <a:ln>
                    <a:noFill/>
                  </a:ln>
                  <a:solidFill>
                    <a:srgbClr val="FFFFFF"/>
                  </a:solidFill>
                  <a:effectLst/>
                  <a:uLnTx/>
                  <a:uFillTx/>
                  <a:latin typeface="Calibri"/>
                  <a:ea typeface="Calibri"/>
                  <a:cs typeface="Calibri"/>
                  <a:sym typeface="Calibri"/>
                </a:rPr>
                <a:t>     MES Performance coupled with New</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a:p>
              <a:pPr marL="0" marR="0" lvl="1" indent="0" algn="l" defTabSz="914400" rtl="0" eaLnBrk="1" fontAlgn="auto" latinLnBrk="0" hangingPunct="1">
                <a:lnSpc>
                  <a:spcPct val="100000"/>
                </a:lnSpc>
                <a:spcBef>
                  <a:spcPts val="0"/>
                </a:spcBef>
                <a:spcAft>
                  <a:spcPts val="0"/>
                </a:spcAft>
                <a:buClr>
                  <a:srgbClr val="3F3F3F"/>
                </a:buClr>
                <a:buSzPts val="700"/>
                <a:buFont typeface="Arial"/>
                <a:buNone/>
                <a:tabLst/>
                <a:defRPr/>
              </a:pPr>
              <a:r>
                <a:rPr kumimoji="0" lang="en-GB" sz="1400" b="0" i="1" u="none" strike="noStrike" kern="0" cap="none" spc="0" normalizeH="0" baseline="0" noProof="0">
                  <a:ln>
                    <a:noFill/>
                  </a:ln>
                  <a:solidFill>
                    <a:srgbClr val="FFFFFF"/>
                  </a:solidFill>
                  <a:effectLst/>
                  <a:uLnTx/>
                  <a:uFillTx/>
                  <a:latin typeface="Calibri"/>
                  <a:ea typeface="Calibri"/>
                  <a:cs typeface="Calibri"/>
                  <a:sym typeface="Calibri"/>
                </a:rPr>
                <a:t>Belgium’s continuous improvement strategy, has increased our packaging line efficiency by 30%, saving us more than $400,000 annually in previously planned labour expenditures. </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a:p>
              <a:pPr marL="0" marR="0" lvl="1" indent="0" algn="l" defTabSz="914400" rtl="0" eaLnBrk="1" fontAlgn="auto" latinLnBrk="0" hangingPunct="1">
                <a:lnSpc>
                  <a:spcPct val="100000"/>
                </a:lnSpc>
                <a:spcBef>
                  <a:spcPts val="0"/>
                </a:spcBef>
                <a:spcAft>
                  <a:spcPts val="0"/>
                </a:spcAft>
                <a:buClr>
                  <a:srgbClr val="3F3F3F"/>
                </a:buClr>
                <a:buSzPts val="700"/>
                <a:buFont typeface="Arial"/>
                <a:buNone/>
                <a:tabLst/>
                <a:defRPr/>
              </a:pPr>
              <a:endParaRPr kumimoji="0" sz="1400" b="0" i="1" u="none" strike="noStrike" kern="0" cap="none" spc="0" normalizeH="0" baseline="0" noProof="0">
                <a:ln>
                  <a:noFill/>
                </a:ln>
                <a:solidFill>
                  <a:srgbClr val="FFFFFF"/>
                </a:solidFill>
                <a:effectLst/>
                <a:uLnTx/>
                <a:uFillTx/>
                <a:latin typeface="Calibri"/>
                <a:ea typeface="Calibri"/>
                <a:cs typeface="Calibri"/>
                <a:sym typeface="Calibri"/>
              </a:endParaRPr>
            </a:p>
            <a:p>
              <a:pPr marL="0" marR="0" lvl="1" indent="0" algn="l" defTabSz="914400" rtl="0" eaLnBrk="1" fontAlgn="auto" latinLnBrk="0" hangingPunct="1">
                <a:lnSpc>
                  <a:spcPct val="100000"/>
                </a:lnSpc>
                <a:spcBef>
                  <a:spcPts val="300"/>
                </a:spcBef>
                <a:spcAft>
                  <a:spcPts val="0"/>
                </a:spcAft>
                <a:buClr>
                  <a:srgbClr val="3F3F3F"/>
                </a:buClr>
                <a:buSzPts val="600"/>
                <a:buFont typeface="Arial"/>
                <a:buNone/>
                <a:tabLst/>
                <a:defRPr/>
              </a:pPr>
              <a:r>
                <a:rPr kumimoji="0" lang="en-GB" sz="1200" b="0" i="1" u="none" strike="noStrike" kern="0" cap="none" spc="0" normalizeH="0" baseline="0" noProof="0">
                  <a:ln>
                    <a:noFill/>
                  </a:ln>
                  <a:solidFill>
                    <a:srgbClr val="FFFFFF"/>
                  </a:solidFill>
                  <a:effectLst/>
                  <a:uLnTx/>
                  <a:uFillTx/>
                  <a:latin typeface="Calibri"/>
                  <a:ea typeface="Calibri"/>
                  <a:cs typeface="Calibri"/>
                  <a:sym typeface="Calibri"/>
                </a:rPr>
                <a:t>Joe Herrick, Packaging Systems Manager</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507" name="Google Shape;5507;g8527af0ceb_1_251"/>
            <p:cNvSpPr txBox="1"/>
            <p:nvPr/>
          </p:nvSpPr>
          <p:spPr>
            <a:xfrm>
              <a:off x="6410041" y="8102111"/>
              <a:ext cx="212700" cy="11103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6000" b="0" i="0" u="none" strike="noStrike" kern="0" cap="none" spc="0" normalizeH="0" baseline="0" noProof="0">
                  <a:ln>
                    <a:noFill/>
                  </a:ln>
                  <a:solidFill>
                    <a:srgbClr val="BF57FC"/>
                  </a:solidFill>
                  <a:effectLst/>
                  <a:uLnTx/>
                  <a:uFillTx/>
                  <a:latin typeface="Calibri"/>
                  <a:ea typeface="Calibri"/>
                  <a:cs typeface="Calibri"/>
                  <a:sym typeface="Calibri"/>
                </a:rPr>
                <a:t>“</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508" name="Google Shape;5508;g8527af0ceb_1_251"/>
            <p:cNvSpPr txBox="1"/>
            <p:nvPr/>
          </p:nvSpPr>
          <p:spPr>
            <a:xfrm rot="10800000">
              <a:off x="10711669" y="9594543"/>
              <a:ext cx="452100" cy="16920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6000" b="0" i="0" u="none" strike="noStrike" kern="0" cap="none" spc="0" normalizeH="0" baseline="0" noProof="0">
                  <a:ln>
                    <a:noFill/>
                  </a:ln>
                  <a:solidFill>
                    <a:srgbClr val="BF57FC"/>
                  </a:solidFill>
                  <a:effectLst/>
                  <a:uLnTx/>
                  <a:uFillTx/>
                  <a:latin typeface="Calibri"/>
                  <a:ea typeface="Calibri"/>
                  <a:cs typeface="Calibri"/>
                  <a:sym typeface="Calibri"/>
                </a:rPr>
                <a:t>“</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sp>
        <p:nvSpPr>
          <p:cNvPr id="5509" name="Google Shape;5509;g8527af0ceb_1_251"/>
          <p:cNvSpPr/>
          <p:nvPr/>
        </p:nvSpPr>
        <p:spPr>
          <a:xfrm>
            <a:off x="8680168" y="3679263"/>
            <a:ext cx="3074400" cy="903600"/>
          </a:xfrm>
          <a:prstGeom prst="roundRect">
            <a:avLst>
              <a:gd name="adj" fmla="val 8656"/>
            </a:avLst>
          </a:prstGeom>
          <a:solidFill>
            <a:srgbClr val="7B20A7"/>
          </a:solidFill>
          <a:ln w="12700" cap="flat" cmpd="sng">
            <a:solidFill>
              <a:schemeClr val="dk2"/>
            </a:solidFill>
            <a:prstDash val="solid"/>
            <a:miter lim="800000"/>
            <a:headEnd type="none" w="sm" len="sm"/>
            <a:tailEnd type="none" w="sm" len="sm"/>
          </a:ln>
        </p:spPr>
        <p:txBody>
          <a:bodyPr spcFirstLastPara="1" wrap="square" lIns="360000"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FFFFFF"/>
                </a:solidFill>
                <a:effectLst/>
                <a:uLnTx/>
                <a:uFillTx/>
                <a:latin typeface="Calibri"/>
                <a:ea typeface="Calibri"/>
                <a:cs typeface="Calibri"/>
                <a:sym typeface="Calibri"/>
              </a:rPr>
              <a:t>Increased OEE from</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3200" b="0" i="0" u="none" strike="noStrike" kern="0" cap="none" spc="0" normalizeH="0" baseline="0" noProof="0">
                <a:ln>
                  <a:noFill/>
                </a:ln>
                <a:solidFill>
                  <a:srgbClr val="FFFFFF"/>
                </a:solidFill>
                <a:effectLst/>
                <a:uLnTx/>
                <a:uFillTx/>
                <a:latin typeface="Calibri"/>
                <a:ea typeface="Calibri"/>
                <a:cs typeface="Calibri"/>
                <a:sym typeface="Calibri"/>
              </a:rPr>
              <a:t>45% to 65%</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510" name="Google Shape;5510;g8527af0ceb_1_251"/>
          <p:cNvSpPr/>
          <p:nvPr/>
        </p:nvSpPr>
        <p:spPr>
          <a:xfrm>
            <a:off x="8680168" y="4826044"/>
            <a:ext cx="3074400" cy="903600"/>
          </a:xfrm>
          <a:prstGeom prst="roundRect">
            <a:avLst>
              <a:gd name="adj" fmla="val 8656"/>
            </a:avLst>
          </a:prstGeom>
          <a:solidFill>
            <a:srgbClr val="7B20A7"/>
          </a:solidFill>
          <a:ln w="12700" cap="flat" cmpd="sng">
            <a:solidFill>
              <a:schemeClr val="dk2"/>
            </a:solidFill>
            <a:prstDash val="solid"/>
            <a:miter lim="800000"/>
            <a:headEnd type="none" w="sm" len="sm"/>
            <a:tailEnd type="none" w="sm" len="sm"/>
          </a:ln>
        </p:spPr>
        <p:txBody>
          <a:bodyPr spcFirstLastPara="1" wrap="square" lIns="360000"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FFFFFF"/>
                </a:solidFill>
                <a:effectLst/>
                <a:uLnTx/>
                <a:uFillTx/>
                <a:latin typeface="Calibri"/>
                <a:ea typeface="Calibri"/>
                <a:cs typeface="Calibri"/>
                <a:sym typeface="Calibri"/>
              </a:rPr>
              <a:t>Decreased downtime by</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3200" b="0" i="0" u="none" strike="noStrike" kern="0" cap="none" spc="0" normalizeH="0" baseline="0" noProof="0">
                <a:ln>
                  <a:noFill/>
                </a:ln>
                <a:solidFill>
                  <a:srgbClr val="FFFFFF"/>
                </a:solidFill>
                <a:effectLst/>
                <a:uLnTx/>
                <a:uFillTx/>
                <a:latin typeface="Calibri"/>
                <a:ea typeface="Calibri"/>
                <a:cs typeface="Calibri"/>
                <a:sym typeface="Calibri"/>
              </a:rPr>
              <a:t>&gt; 50%</a:t>
            </a: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511" name="Google Shape;5511;g8527af0ceb_1_251"/>
          <p:cNvSpPr/>
          <p:nvPr/>
        </p:nvSpPr>
        <p:spPr>
          <a:xfrm>
            <a:off x="8356651" y="4981103"/>
            <a:ext cx="621600" cy="593400"/>
          </a:xfrm>
          <a:prstGeom prst="ellipse">
            <a:avLst/>
          </a:prstGeom>
          <a:solidFill>
            <a:schemeClr val="lt1"/>
          </a:solidFill>
          <a:ln w="12700" cap="flat" cmpd="sng">
            <a:solidFill>
              <a:schemeClr val="dk2"/>
            </a:solidFill>
            <a:prstDash val="solid"/>
            <a:miter lim="800000"/>
            <a:headEnd type="none" w="sm" len="sm"/>
            <a:tailEnd type="none" w="sm" len="sm"/>
          </a:ln>
        </p:spPr>
        <p:txBody>
          <a:bodyPr spcFirstLastPara="1" wrap="square" lIns="360000"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12" name="Google Shape;5512;g8527af0ceb_1_251"/>
          <p:cNvSpPr/>
          <p:nvPr/>
        </p:nvSpPr>
        <p:spPr>
          <a:xfrm>
            <a:off x="8356651" y="3834322"/>
            <a:ext cx="621600" cy="593400"/>
          </a:xfrm>
          <a:prstGeom prst="ellipse">
            <a:avLst/>
          </a:prstGeom>
          <a:solidFill>
            <a:schemeClr val="lt1"/>
          </a:solidFill>
          <a:ln w="12700" cap="flat" cmpd="sng">
            <a:solidFill>
              <a:schemeClr val="dk2"/>
            </a:solidFill>
            <a:prstDash val="solid"/>
            <a:miter lim="800000"/>
            <a:headEnd type="none" w="sm" len="sm"/>
            <a:tailEnd type="none" w="sm" len="sm"/>
          </a:ln>
        </p:spPr>
        <p:txBody>
          <a:bodyPr spcFirstLastPara="1" wrap="square" lIns="360000"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13" name="Google Shape;5513;g8527af0ceb_1_251"/>
          <p:cNvSpPr/>
          <p:nvPr/>
        </p:nvSpPr>
        <p:spPr>
          <a:xfrm>
            <a:off x="8465061" y="5077818"/>
            <a:ext cx="404813" cy="400050"/>
          </a:xfrm>
          <a:custGeom>
            <a:avLst/>
            <a:gdLst/>
            <a:ahLst/>
            <a:cxnLst/>
            <a:rect l="l" t="t" r="r" b="b"/>
            <a:pathLst>
              <a:path w="259" h="256" extrusionOk="0">
                <a:moveTo>
                  <a:pt x="244" y="100"/>
                </a:moveTo>
                <a:cubicBezTo>
                  <a:pt x="238" y="100"/>
                  <a:pt x="238" y="100"/>
                  <a:pt x="238" y="100"/>
                </a:cubicBezTo>
                <a:cubicBezTo>
                  <a:pt x="237" y="100"/>
                  <a:pt x="235" y="99"/>
                  <a:pt x="235" y="98"/>
                </a:cubicBezTo>
                <a:cubicBezTo>
                  <a:pt x="225" y="74"/>
                  <a:pt x="225" y="74"/>
                  <a:pt x="225" y="74"/>
                </a:cubicBezTo>
                <a:cubicBezTo>
                  <a:pt x="224" y="73"/>
                  <a:pt x="225" y="71"/>
                  <a:pt x="226" y="70"/>
                </a:cubicBezTo>
                <a:cubicBezTo>
                  <a:pt x="230" y="66"/>
                  <a:pt x="230" y="66"/>
                  <a:pt x="230" y="66"/>
                </a:cubicBezTo>
                <a:cubicBezTo>
                  <a:pt x="234" y="61"/>
                  <a:pt x="234" y="53"/>
                  <a:pt x="230" y="49"/>
                </a:cubicBezTo>
                <a:cubicBezTo>
                  <a:pt x="207" y="26"/>
                  <a:pt x="207" y="26"/>
                  <a:pt x="207" y="26"/>
                </a:cubicBezTo>
                <a:cubicBezTo>
                  <a:pt x="203" y="21"/>
                  <a:pt x="195" y="21"/>
                  <a:pt x="190" y="26"/>
                </a:cubicBezTo>
                <a:cubicBezTo>
                  <a:pt x="186" y="30"/>
                  <a:pt x="186" y="30"/>
                  <a:pt x="186" y="30"/>
                </a:cubicBezTo>
                <a:cubicBezTo>
                  <a:pt x="185" y="31"/>
                  <a:pt x="183" y="32"/>
                  <a:pt x="182" y="31"/>
                </a:cubicBezTo>
                <a:cubicBezTo>
                  <a:pt x="158" y="21"/>
                  <a:pt x="158" y="21"/>
                  <a:pt x="158" y="21"/>
                </a:cubicBezTo>
                <a:cubicBezTo>
                  <a:pt x="157" y="21"/>
                  <a:pt x="156" y="19"/>
                  <a:pt x="156" y="18"/>
                </a:cubicBezTo>
                <a:cubicBezTo>
                  <a:pt x="156" y="12"/>
                  <a:pt x="156" y="12"/>
                  <a:pt x="156" y="12"/>
                </a:cubicBezTo>
                <a:cubicBezTo>
                  <a:pt x="156" y="5"/>
                  <a:pt x="151" y="0"/>
                  <a:pt x="144" y="0"/>
                </a:cubicBezTo>
                <a:cubicBezTo>
                  <a:pt x="112" y="0"/>
                  <a:pt x="112" y="0"/>
                  <a:pt x="112" y="0"/>
                </a:cubicBezTo>
                <a:cubicBezTo>
                  <a:pt x="105" y="0"/>
                  <a:pt x="100" y="5"/>
                  <a:pt x="100" y="12"/>
                </a:cubicBezTo>
                <a:cubicBezTo>
                  <a:pt x="100" y="18"/>
                  <a:pt x="100" y="18"/>
                  <a:pt x="100" y="18"/>
                </a:cubicBezTo>
                <a:cubicBezTo>
                  <a:pt x="100" y="19"/>
                  <a:pt x="99" y="21"/>
                  <a:pt x="98" y="21"/>
                </a:cubicBezTo>
                <a:cubicBezTo>
                  <a:pt x="74" y="31"/>
                  <a:pt x="74" y="31"/>
                  <a:pt x="74" y="31"/>
                </a:cubicBezTo>
                <a:cubicBezTo>
                  <a:pt x="73" y="32"/>
                  <a:pt x="71" y="31"/>
                  <a:pt x="70" y="30"/>
                </a:cubicBezTo>
                <a:cubicBezTo>
                  <a:pt x="66" y="26"/>
                  <a:pt x="66" y="26"/>
                  <a:pt x="66" y="26"/>
                </a:cubicBezTo>
                <a:cubicBezTo>
                  <a:pt x="61" y="21"/>
                  <a:pt x="53" y="21"/>
                  <a:pt x="49" y="26"/>
                </a:cubicBezTo>
                <a:cubicBezTo>
                  <a:pt x="26" y="49"/>
                  <a:pt x="26" y="49"/>
                  <a:pt x="26" y="49"/>
                </a:cubicBezTo>
                <a:cubicBezTo>
                  <a:pt x="22" y="53"/>
                  <a:pt x="22" y="61"/>
                  <a:pt x="26" y="66"/>
                </a:cubicBezTo>
                <a:cubicBezTo>
                  <a:pt x="30" y="70"/>
                  <a:pt x="30" y="70"/>
                  <a:pt x="30" y="70"/>
                </a:cubicBezTo>
                <a:cubicBezTo>
                  <a:pt x="31" y="71"/>
                  <a:pt x="32" y="73"/>
                  <a:pt x="31" y="74"/>
                </a:cubicBezTo>
                <a:cubicBezTo>
                  <a:pt x="21" y="98"/>
                  <a:pt x="21" y="98"/>
                  <a:pt x="21" y="98"/>
                </a:cubicBezTo>
                <a:cubicBezTo>
                  <a:pt x="21" y="99"/>
                  <a:pt x="19" y="100"/>
                  <a:pt x="18" y="100"/>
                </a:cubicBezTo>
                <a:cubicBezTo>
                  <a:pt x="12" y="100"/>
                  <a:pt x="12" y="100"/>
                  <a:pt x="12" y="100"/>
                </a:cubicBezTo>
                <a:cubicBezTo>
                  <a:pt x="5" y="100"/>
                  <a:pt x="0" y="105"/>
                  <a:pt x="0" y="112"/>
                </a:cubicBezTo>
                <a:cubicBezTo>
                  <a:pt x="0" y="144"/>
                  <a:pt x="0" y="144"/>
                  <a:pt x="0" y="144"/>
                </a:cubicBezTo>
                <a:cubicBezTo>
                  <a:pt x="0" y="151"/>
                  <a:pt x="5" y="156"/>
                  <a:pt x="12" y="156"/>
                </a:cubicBezTo>
                <a:cubicBezTo>
                  <a:pt x="18" y="156"/>
                  <a:pt x="18" y="156"/>
                  <a:pt x="18" y="156"/>
                </a:cubicBezTo>
                <a:cubicBezTo>
                  <a:pt x="19" y="156"/>
                  <a:pt x="21" y="157"/>
                  <a:pt x="21" y="158"/>
                </a:cubicBezTo>
                <a:cubicBezTo>
                  <a:pt x="31" y="182"/>
                  <a:pt x="31" y="182"/>
                  <a:pt x="31" y="182"/>
                </a:cubicBezTo>
                <a:cubicBezTo>
                  <a:pt x="32" y="183"/>
                  <a:pt x="31" y="185"/>
                  <a:pt x="30" y="186"/>
                </a:cubicBezTo>
                <a:cubicBezTo>
                  <a:pt x="26" y="190"/>
                  <a:pt x="26" y="190"/>
                  <a:pt x="26" y="190"/>
                </a:cubicBezTo>
                <a:cubicBezTo>
                  <a:pt x="22" y="195"/>
                  <a:pt x="22" y="203"/>
                  <a:pt x="26" y="207"/>
                </a:cubicBezTo>
                <a:cubicBezTo>
                  <a:pt x="49" y="230"/>
                  <a:pt x="49" y="230"/>
                  <a:pt x="49" y="230"/>
                </a:cubicBezTo>
                <a:cubicBezTo>
                  <a:pt x="53" y="234"/>
                  <a:pt x="61" y="234"/>
                  <a:pt x="66" y="230"/>
                </a:cubicBezTo>
                <a:cubicBezTo>
                  <a:pt x="70" y="226"/>
                  <a:pt x="70" y="226"/>
                  <a:pt x="70" y="226"/>
                </a:cubicBezTo>
                <a:cubicBezTo>
                  <a:pt x="71" y="225"/>
                  <a:pt x="73" y="224"/>
                  <a:pt x="74" y="225"/>
                </a:cubicBezTo>
                <a:cubicBezTo>
                  <a:pt x="98" y="235"/>
                  <a:pt x="98" y="235"/>
                  <a:pt x="98" y="235"/>
                </a:cubicBezTo>
                <a:cubicBezTo>
                  <a:pt x="99" y="235"/>
                  <a:pt x="100" y="237"/>
                  <a:pt x="100" y="238"/>
                </a:cubicBezTo>
                <a:cubicBezTo>
                  <a:pt x="100" y="244"/>
                  <a:pt x="100" y="244"/>
                  <a:pt x="100" y="244"/>
                </a:cubicBezTo>
                <a:cubicBezTo>
                  <a:pt x="100" y="251"/>
                  <a:pt x="105" y="256"/>
                  <a:pt x="112" y="256"/>
                </a:cubicBezTo>
                <a:cubicBezTo>
                  <a:pt x="144" y="256"/>
                  <a:pt x="144" y="256"/>
                  <a:pt x="144" y="256"/>
                </a:cubicBezTo>
                <a:cubicBezTo>
                  <a:pt x="151" y="256"/>
                  <a:pt x="156" y="251"/>
                  <a:pt x="156" y="244"/>
                </a:cubicBezTo>
                <a:cubicBezTo>
                  <a:pt x="156" y="238"/>
                  <a:pt x="156" y="238"/>
                  <a:pt x="156" y="238"/>
                </a:cubicBezTo>
                <a:cubicBezTo>
                  <a:pt x="156" y="237"/>
                  <a:pt x="157" y="235"/>
                  <a:pt x="158" y="235"/>
                </a:cubicBezTo>
                <a:cubicBezTo>
                  <a:pt x="161" y="234"/>
                  <a:pt x="161" y="231"/>
                  <a:pt x="161" y="229"/>
                </a:cubicBezTo>
                <a:cubicBezTo>
                  <a:pt x="160" y="227"/>
                  <a:pt x="157" y="226"/>
                  <a:pt x="155" y="227"/>
                </a:cubicBezTo>
                <a:cubicBezTo>
                  <a:pt x="151" y="229"/>
                  <a:pt x="148" y="234"/>
                  <a:pt x="148" y="238"/>
                </a:cubicBezTo>
                <a:cubicBezTo>
                  <a:pt x="148" y="244"/>
                  <a:pt x="148" y="244"/>
                  <a:pt x="148" y="244"/>
                </a:cubicBezTo>
                <a:cubicBezTo>
                  <a:pt x="148" y="246"/>
                  <a:pt x="146" y="248"/>
                  <a:pt x="144" y="248"/>
                </a:cubicBezTo>
                <a:cubicBezTo>
                  <a:pt x="112" y="248"/>
                  <a:pt x="112" y="248"/>
                  <a:pt x="112" y="248"/>
                </a:cubicBezTo>
                <a:cubicBezTo>
                  <a:pt x="110" y="248"/>
                  <a:pt x="108" y="246"/>
                  <a:pt x="108" y="244"/>
                </a:cubicBezTo>
                <a:cubicBezTo>
                  <a:pt x="108" y="238"/>
                  <a:pt x="108" y="238"/>
                  <a:pt x="108" y="238"/>
                </a:cubicBezTo>
                <a:cubicBezTo>
                  <a:pt x="108" y="234"/>
                  <a:pt x="105" y="229"/>
                  <a:pt x="101" y="227"/>
                </a:cubicBezTo>
                <a:cubicBezTo>
                  <a:pt x="77" y="218"/>
                  <a:pt x="77" y="218"/>
                  <a:pt x="77" y="218"/>
                </a:cubicBezTo>
                <a:cubicBezTo>
                  <a:pt x="73" y="216"/>
                  <a:pt x="68" y="217"/>
                  <a:pt x="64" y="220"/>
                </a:cubicBezTo>
                <a:cubicBezTo>
                  <a:pt x="60" y="224"/>
                  <a:pt x="60" y="224"/>
                  <a:pt x="60" y="224"/>
                </a:cubicBezTo>
                <a:cubicBezTo>
                  <a:pt x="59" y="226"/>
                  <a:pt x="56" y="226"/>
                  <a:pt x="54" y="224"/>
                </a:cubicBezTo>
                <a:cubicBezTo>
                  <a:pt x="32" y="202"/>
                  <a:pt x="32" y="202"/>
                  <a:pt x="32" y="202"/>
                </a:cubicBezTo>
                <a:cubicBezTo>
                  <a:pt x="30" y="200"/>
                  <a:pt x="30" y="197"/>
                  <a:pt x="32" y="196"/>
                </a:cubicBezTo>
                <a:cubicBezTo>
                  <a:pt x="36" y="192"/>
                  <a:pt x="36" y="192"/>
                  <a:pt x="36" y="192"/>
                </a:cubicBezTo>
                <a:cubicBezTo>
                  <a:pt x="39" y="188"/>
                  <a:pt x="40" y="183"/>
                  <a:pt x="38" y="179"/>
                </a:cubicBezTo>
                <a:cubicBezTo>
                  <a:pt x="29" y="155"/>
                  <a:pt x="29" y="155"/>
                  <a:pt x="29" y="155"/>
                </a:cubicBezTo>
                <a:cubicBezTo>
                  <a:pt x="27" y="151"/>
                  <a:pt x="23" y="148"/>
                  <a:pt x="18" y="148"/>
                </a:cubicBezTo>
                <a:cubicBezTo>
                  <a:pt x="12" y="148"/>
                  <a:pt x="12" y="148"/>
                  <a:pt x="12" y="148"/>
                </a:cubicBezTo>
                <a:cubicBezTo>
                  <a:pt x="10" y="148"/>
                  <a:pt x="8" y="146"/>
                  <a:pt x="8" y="144"/>
                </a:cubicBezTo>
                <a:cubicBezTo>
                  <a:pt x="8" y="112"/>
                  <a:pt x="8" y="112"/>
                  <a:pt x="8" y="112"/>
                </a:cubicBezTo>
                <a:cubicBezTo>
                  <a:pt x="8" y="110"/>
                  <a:pt x="10" y="108"/>
                  <a:pt x="12" y="108"/>
                </a:cubicBezTo>
                <a:cubicBezTo>
                  <a:pt x="18" y="108"/>
                  <a:pt x="18" y="108"/>
                  <a:pt x="18" y="108"/>
                </a:cubicBezTo>
                <a:cubicBezTo>
                  <a:pt x="23" y="108"/>
                  <a:pt x="27" y="105"/>
                  <a:pt x="29" y="101"/>
                </a:cubicBezTo>
                <a:cubicBezTo>
                  <a:pt x="38" y="77"/>
                  <a:pt x="38" y="77"/>
                  <a:pt x="38" y="77"/>
                </a:cubicBezTo>
                <a:cubicBezTo>
                  <a:pt x="40" y="73"/>
                  <a:pt x="39" y="68"/>
                  <a:pt x="36" y="64"/>
                </a:cubicBezTo>
                <a:cubicBezTo>
                  <a:pt x="32" y="60"/>
                  <a:pt x="32" y="60"/>
                  <a:pt x="32" y="60"/>
                </a:cubicBezTo>
                <a:cubicBezTo>
                  <a:pt x="30" y="59"/>
                  <a:pt x="30" y="56"/>
                  <a:pt x="32" y="54"/>
                </a:cubicBezTo>
                <a:cubicBezTo>
                  <a:pt x="54" y="32"/>
                  <a:pt x="54" y="32"/>
                  <a:pt x="54" y="32"/>
                </a:cubicBezTo>
                <a:cubicBezTo>
                  <a:pt x="56" y="30"/>
                  <a:pt x="59" y="30"/>
                  <a:pt x="60" y="32"/>
                </a:cubicBezTo>
                <a:cubicBezTo>
                  <a:pt x="64" y="36"/>
                  <a:pt x="64" y="36"/>
                  <a:pt x="64" y="36"/>
                </a:cubicBezTo>
                <a:cubicBezTo>
                  <a:pt x="68" y="39"/>
                  <a:pt x="73" y="40"/>
                  <a:pt x="77" y="38"/>
                </a:cubicBezTo>
                <a:cubicBezTo>
                  <a:pt x="101" y="29"/>
                  <a:pt x="101" y="29"/>
                  <a:pt x="101" y="29"/>
                </a:cubicBezTo>
                <a:cubicBezTo>
                  <a:pt x="105" y="27"/>
                  <a:pt x="108" y="22"/>
                  <a:pt x="108" y="18"/>
                </a:cubicBezTo>
                <a:cubicBezTo>
                  <a:pt x="108" y="12"/>
                  <a:pt x="108" y="12"/>
                  <a:pt x="108" y="12"/>
                </a:cubicBezTo>
                <a:cubicBezTo>
                  <a:pt x="108" y="10"/>
                  <a:pt x="110" y="8"/>
                  <a:pt x="112" y="8"/>
                </a:cubicBezTo>
                <a:cubicBezTo>
                  <a:pt x="144" y="8"/>
                  <a:pt x="144" y="8"/>
                  <a:pt x="144" y="8"/>
                </a:cubicBezTo>
                <a:cubicBezTo>
                  <a:pt x="146" y="8"/>
                  <a:pt x="148" y="10"/>
                  <a:pt x="148" y="12"/>
                </a:cubicBezTo>
                <a:cubicBezTo>
                  <a:pt x="148" y="18"/>
                  <a:pt x="148" y="18"/>
                  <a:pt x="148" y="18"/>
                </a:cubicBezTo>
                <a:cubicBezTo>
                  <a:pt x="148" y="22"/>
                  <a:pt x="151" y="27"/>
                  <a:pt x="155" y="29"/>
                </a:cubicBezTo>
                <a:cubicBezTo>
                  <a:pt x="179" y="38"/>
                  <a:pt x="179" y="38"/>
                  <a:pt x="179" y="38"/>
                </a:cubicBezTo>
                <a:cubicBezTo>
                  <a:pt x="183" y="40"/>
                  <a:pt x="188" y="39"/>
                  <a:pt x="192" y="36"/>
                </a:cubicBezTo>
                <a:cubicBezTo>
                  <a:pt x="196" y="32"/>
                  <a:pt x="196" y="32"/>
                  <a:pt x="196" y="32"/>
                </a:cubicBezTo>
                <a:cubicBezTo>
                  <a:pt x="197" y="30"/>
                  <a:pt x="200" y="30"/>
                  <a:pt x="202" y="32"/>
                </a:cubicBezTo>
                <a:cubicBezTo>
                  <a:pt x="224" y="54"/>
                  <a:pt x="224" y="54"/>
                  <a:pt x="224" y="54"/>
                </a:cubicBezTo>
                <a:cubicBezTo>
                  <a:pt x="226" y="56"/>
                  <a:pt x="226" y="59"/>
                  <a:pt x="224" y="60"/>
                </a:cubicBezTo>
                <a:cubicBezTo>
                  <a:pt x="220" y="64"/>
                  <a:pt x="220" y="64"/>
                  <a:pt x="220" y="64"/>
                </a:cubicBezTo>
                <a:cubicBezTo>
                  <a:pt x="217" y="68"/>
                  <a:pt x="216" y="73"/>
                  <a:pt x="218" y="77"/>
                </a:cubicBezTo>
                <a:cubicBezTo>
                  <a:pt x="227" y="101"/>
                  <a:pt x="227" y="101"/>
                  <a:pt x="227" y="101"/>
                </a:cubicBezTo>
                <a:cubicBezTo>
                  <a:pt x="229" y="105"/>
                  <a:pt x="233" y="108"/>
                  <a:pt x="238" y="108"/>
                </a:cubicBezTo>
                <a:cubicBezTo>
                  <a:pt x="244" y="108"/>
                  <a:pt x="244" y="108"/>
                  <a:pt x="244" y="108"/>
                </a:cubicBezTo>
                <a:cubicBezTo>
                  <a:pt x="246" y="108"/>
                  <a:pt x="248" y="110"/>
                  <a:pt x="248" y="112"/>
                </a:cubicBezTo>
                <a:cubicBezTo>
                  <a:pt x="248" y="144"/>
                  <a:pt x="248" y="144"/>
                  <a:pt x="248" y="144"/>
                </a:cubicBezTo>
                <a:cubicBezTo>
                  <a:pt x="248" y="146"/>
                  <a:pt x="246" y="148"/>
                  <a:pt x="244" y="148"/>
                </a:cubicBezTo>
                <a:cubicBezTo>
                  <a:pt x="238" y="148"/>
                  <a:pt x="238" y="148"/>
                  <a:pt x="238" y="148"/>
                </a:cubicBezTo>
                <a:cubicBezTo>
                  <a:pt x="233" y="148"/>
                  <a:pt x="229" y="151"/>
                  <a:pt x="227" y="155"/>
                </a:cubicBezTo>
                <a:cubicBezTo>
                  <a:pt x="226" y="157"/>
                  <a:pt x="227" y="160"/>
                  <a:pt x="229" y="161"/>
                </a:cubicBezTo>
                <a:cubicBezTo>
                  <a:pt x="232" y="161"/>
                  <a:pt x="234" y="161"/>
                  <a:pt x="235" y="158"/>
                </a:cubicBezTo>
                <a:cubicBezTo>
                  <a:pt x="235" y="157"/>
                  <a:pt x="237" y="156"/>
                  <a:pt x="238" y="156"/>
                </a:cubicBezTo>
                <a:cubicBezTo>
                  <a:pt x="244" y="156"/>
                  <a:pt x="244" y="156"/>
                  <a:pt x="244" y="156"/>
                </a:cubicBezTo>
                <a:cubicBezTo>
                  <a:pt x="251" y="156"/>
                  <a:pt x="256" y="151"/>
                  <a:pt x="256" y="144"/>
                </a:cubicBezTo>
                <a:cubicBezTo>
                  <a:pt x="256" y="112"/>
                  <a:pt x="256" y="112"/>
                  <a:pt x="256" y="112"/>
                </a:cubicBezTo>
                <a:cubicBezTo>
                  <a:pt x="256" y="105"/>
                  <a:pt x="251" y="100"/>
                  <a:pt x="244" y="100"/>
                </a:cubicBezTo>
                <a:close/>
                <a:moveTo>
                  <a:pt x="198" y="147"/>
                </a:moveTo>
                <a:cubicBezTo>
                  <a:pt x="204" y="122"/>
                  <a:pt x="198" y="96"/>
                  <a:pt x="179" y="77"/>
                </a:cubicBezTo>
                <a:cubicBezTo>
                  <a:pt x="160" y="58"/>
                  <a:pt x="133" y="51"/>
                  <a:pt x="107" y="59"/>
                </a:cubicBezTo>
                <a:cubicBezTo>
                  <a:pt x="106" y="59"/>
                  <a:pt x="105" y="60"/>
                  <a:pt x="105" y="62"/>
                </a:cubicBezTo>
                <a:cubicBezTo>
                  <a:pt x="104" y="63"/>
                  <a:pt x="105" y="65"/>
                  <a:pt x="106" y="66"/>
                </a:cubicBezTo>
                <a:cubicBezTo>
                  <a:pt x="140" y="100"/>
                  <a:pt x="140" y="100"/>
                  <a:pt x="140" y="100"/>
                </a:cubicBezTo>
                <a:cubicBezTo>
                  <a:pt x="140" y="104"/>
                  <a:pt x="140" y="107"/>
                  <a:pt x="140" y="109"/>
                </a:cubicBezTo>
                <a:cubicBezTo>
                  <a:pt x="140" y="112"/>
                  <a:pt x="140" y="115"/>
                  <a:pt x="140" y="118"/>
                </a:cubicBezTo>
                <a:cubicBezTo>
                  <a:pt x="118" y="140"/>
                  <a:pt x="118" y="140"/>
                  <a:pt x="118" y="140"/>
                </a:cubicBezTo>
                <a:cubicBezTo>
                  <a:pt x="100" y="140"/>
                  <a:pt x="100" y="140"/>
                  <a:pt x="100" y="140"/>
                </a:cubicBezTo>
                <a:cubicBezTo>
                  <a:pt x="66" y="105"/>
                  <a:pt x="66" y="105"/>
                  <a:pt x="66" y="105"/>
                </a:cubicBezTo>
                <a:cubicBezTo>
                  <a:pt x="65" y="104"/>
                  <a:pt x="64" y="104"/>
                  <a:pt x="62" y="104"/>
                </a:cubicBezTo>
                <a:cubicBezTo>
                  <a:pt x="61" y="104"/>
                  <a:pt x="60" y="106"/>
                  <a:pt x="59" y="107"/>
                </a:cubicBezTo>
                <a:cubicBezTo>
                  <a:pt x="52" y="132"/>
                  <a:pt x="58" y="160"/>
                  <a:pt x="77" y="179"/>
                </a:cubicBezTo>
                <a:cubicBezTo>
                  <a:pt x="91" y="193"/>
                  <a:pt x="110" y="200"/>
                  <a:pt x="128" y="200"/>
                </a:cubicBezTo>
                <a:cubicBezTo>
                  <a:pt x="134" y="200"/>
                  <a:pt x="140" y="199"/>
                  <a:pt x="147" y="197"/>
                </a:cubicBezTo>
                <a:cubicBezTo>
                  <a:pt x="194" y="245"/>
                  <a:pt x="194" y="245"/>
                  <a:pt x="194" y="245"/>
                </a:cubicBezTo>
                <a:cubicBezTo>
                  <a:pt x="201" y="252"/>
                  <a:pt x="210" y="255"/>
                  <a:pt x="219" y="255"/>
                </a:cubicBezTo>
                <a:cubicBezTo>
                  <a:pt x="229" y="255"/>
                  <a:pt x="238" y="252"/>
                  <a:pt x="245" y="245"/>
                </a:cubicBezTo>
                <a:cubicBezTo>
                  <a:pt x="259" y="231"/>
                  <a:pt x="259" y="208"/>
                  <a:pt x="245" y="194"/>
                </a:cubicBezTo>
                <a:lnTo>
                  <a:pt x="198" y="147"/>
                </a:lnTo>
                <a:close/>
                <a:moveTo>
                  <a:pt x="239" y="239"/>
                </a:moveTo>
                <a:cubicBezTo>
                  <a:pt x="228" y="250"/>
                  <a:pt x="210" y="250"/>
                  <a:pt x="200" y="239"/>
                </a:cubicBezTo>
                <a:cubicBezTo>
                  <a:pt x="155" y="195"/>
                  <a:pt x="155" y="195"/>
                  <a:pt x="155" y="195"/>
                </a:cubicBezTo>
                <a:cubicBezTo>
                  <a:pt x="157" y="194"/>
                  <a:pt x="160" y="193"/>
                  <a:pt x="162" y="191"/>
                </a:cubicBezTo>
                <a:cubicBezTo>
                  <a:pt x="164" y="190"/>
                  <a:pt x="165" y="188"/>
                  <a:pt x="164" y="186"/>
                </a:cubicBezTo>
                <a:cubicBezTo>
                  <a:pt x="163" y="184"/>
                  <a:pt x="160" y="183"/>
                  <a:pt x="158" y="184"/>
                </a:cubicBezTo>
                <a:cubicBezTo>
                  <a:pt x="133" y="198"/>
                  <a:pt x="103" y="193"/>
                  <a:pt x="83" y="173"/>
                </a:cubicBezTo>
                <a:cubicBezTo>
                  <a:pt x="68" y="158"/>
                  <a:pt x="61" y="137"/>
                  <a:pt x="65" y="116"/>
                </a:cubicBezTo>
                <a:cubicBezTo>
                  <a:pt x="96" y="147"/>
                  <a:pt x="96" y="147"/>
                  <a:pt x="96" y="147"/>
                </a:cubicBezTo>
                <a:cubicBezTo>
                  <a:pt x="97" y="148"/>
                  <a:pt x="98" y="148"/>
                  <a:pt x="99" y="148"/>
                </a:cubicBezTo>
                <a:cubicBezTo>
                  <a:pt x="99" y="148"/>
                  <a:pt x="99" y="148"/>
                  <a:pt x="99" y="148"/>
                </a:cubicBezTo>
                <a:cubicBezTo>
                  <a:pt x="120" y="148"/>
                  <a:pt x="120" y="148"/>
                  <a:pt x="120" y="148"/>
                </a:cubicBezTo>
                <a:cubicBezTo>
                  <a:pt x="121" y="148"/>
                  <a:pt x="122" y="148"/>
                  <a:pt x="123" y="147"/>
                </a:cubicBezTo>
                <a:cubicBezTo>
                  <a:pt x="147" y="123"/>
                  <a:pt x="147" y="123"/>
                  <a:pt x="147" y="123"/>
                </a:cubicBezTo>
                <a:cubicBezTo>
                  <a:pt x="148" y="122"/>
                  <a:pt x="148" y="121"/>
                  <a:pt x="148" y="120"/>
                </a:cubicBezTo>
                <a:cubicBezTo>
                  <a:pt x="148" y="116"/>
                  <a:pt x="148" y="113"/>
                  <a:pt x="148" y="109"/>
                </a:cubicBezTo>
                <a:cubicBezTo>
                  <a:pt x="148" y="106"/>
                  <a:pt x="148" y="103"/>
                  <a:pt x="148" y="99"/>
                </a:cubicBezTo>
                <a:cubicBezTo>
                  <a:pt x="148" y="98"/>
                  <a:pt x="148" y="97"/>
                  <a:pt x="147" y="96"/>
                </a:cubicBezTo>
                <a:cubicBezTo>
                  <a:pt x="116" y="65"/>
                  <a:pt x="116" y="65"/>
                  <a:pt x="116" y="65"/>
                </a:cubicBezTo>
                <a:cubicBezTo>
                  <a:pt x="137" y="61"/>
                  <a:pt x="158" y="67"/>
                  <a:pt x="173" y="83"/>
                </a:cubicBezTo>
                <a:cubicBezTo>
                  <a:pt x="194" y="103"/>
                  <a:pt x="198" y="133"/>
                  <a:pt x="185" y="158"/>
                </a:cubicBezTo>
                <a:cubicBezTo>
                  <a:pt x="184" y="160"/>
                  <a:pt x="184" y="162"/>
                  <a:pt x="186" y="163"/>
                </a:cubicBezTo>
                <a:cubicBezTo>
                  <a:pt x="188" y="164"/>
                  <a:pt x="191" y="164"/>
                  <a:pt x="192" y="162"/>
                </a:cubicBezTo>
                <a:cubicBezTo>
                  <a:pt x="193" y="160"/>
                  <a:pt x="194" y="157"/>
                  <a:pt x="195" y="155"/>
                </a:cubicBezTo>
                <a:cubicBezTo>
                  <a:pt x="239" y="200"/>
                  <a:pt x="239" y="200"/>
                  <a:pt x="239" y="200"/>
                </a:cubicBezTo>
                <a:cubicBezTo>
                  <a:pt x="250" y="210"/>
                  <a:pt x="250" y="228"/>
                  <a:pt x="239" y="239"/>
                </a:cubicBezTo>
                <a:close/>
                <a:moveTo>
                  <a:pt x="205" y="205"/>
                </a:moveTo>
                <a:cubicBezTo>
                  <a:pt x="202" y="209"/>
                  <a:pt x="200" y="213"/>
                  <a:pt x="200" y="218"/>
                </a:cubicBezTo>
                <a:cubicBezTo>
                  <a:pt x="200" y="223"/>
                  <a:pt x="202" y="227"/>
                  <a:pt x="205" y="231"/>
                </a:cubicBezTo>
                <a:cubicBezTo>
                  <a:pt x="209" y="234"/>
                  <a:pt x="213" y="236"/>
                  <a:pt x="218" y="236"/>
                </a:cubicBezTo>
                <a:cubicBezTo>
                  <a:pt x="223" y="236"/>
                  <a:pt x="227" y="234"/>
                  <a:pt x="231" y="231"/>
                </a:cubicBezTo>
                <a:cubicBezTo>
                  <a:pt x="234" y="227"/>
                  <a:pt x="236" y="223"/>
                  <a:pt x="236" y="218"/>
                </a:cubicBezTo>
                <a:cubicBezTo>
                  <a:pt x="236" y="213"/>
                  <a:pt x="234" y="209"/>
                  <a:pt x="231" y="205"/>
                </a:cubicBezTo>
                <a:cubicBezTo>
                  <a:pt x="224" y="198"/>
                  <a:pt x="212" y="198"/>
                  <a:pt x="205" y="205"/>
                </a:cubicBezTo>
                <a:close/>
                <a:moveTo>
                  <a:pt x="225" y="225"/>
                </a:moveTo>
                <a:cubicBezTo>
                  <a:pt x="221" y="229"/>
                  <a:pt x="215" y="229"/>
                  <a:pt x="211" y="225"/>
                </a:cubicBezTo>
                <a:cubicBezTo>
                  <a:pt x="209" y="223"/>
                  <a:pt x="208" y="221"/>
                  <a:pt x="208" y="218"/>
                </a:cubicBezTo>
                <a:cubicBezTo>
                  <a:pt x="208" y="215"/>
                  <a:pt x="209" y="213"/>
                  <a:pt x="211" y="211"/>
                </a:cubicBezTo>
                <a:cubicBezTo>
                  <a:pt x="213" y="209"/>
                  <a:pt x="215" y="208"/>
                  <a:pt x="218" y="208"/>
                </a:cubicBezTo>
                <a:cubicBezTo>
                  <a:pt x="221" y="208"/>
                  <a:pt x="223" y="209"/>
                  <a:pt x="225" y="211"/>
                </a:cubicBezTo>
                <a:cubicBezTo>
                  <a:pt x="225" y="211"/>
                  <a:pt x="225" y="211"/>
                  <a:pt x="225" y="211"/>
                </a:cubicBezTo>
                <a:cubicBezTo>
                  <a:pt x="227" y="213"/>
                  <a:pt x="228" y="215"/>
                  <a:pt x="228" y="218"/>
                </a:cubicBezTo>
                <a:cubicBezTo>
                  <a:pt x="228" y="221"/>
                  <a:pt x="227" y="223"/>
                  <a:pt x="225" y="225"/>
                </a:cubicBezTo>
                <a:close/>
              </a:path>
            </a:pathLst>
          </a:custGeom>
          <a:solidFill>
            <a:srgbClr val="C530FF"/>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5514" name="Google Shape;5514;g8527af0ceb_1_251"/>
          <p:cNvSpPr/>
          <p:nvPr/>
        </p:nvSpPr>
        <p:spPr>
          <a:xfrm>
            <a:off x="8488957" y="3958635"/>
            <a:ext cx="400050" cy="361950"/>
          </a:xfrm>
          <a:custGeom>
            <a:avLst/>
            <a:gdLst/>
            <a:ahLst/>
            <a:cxnLst/>
            <a:rect l="l" t="t" r="r" b="b"/>
            <a:pathLst>
              <a:path w="256" h="232" extrusionOk="0">
                <a:moveTo>
                  <a:pt x="128" y="0"/>
                </a:moveTo>
                <a:cubicBezTo>
                  <a:pt x="57" y="0"/>
                  <a:pt x="0" y="57"/>
                  <a:pt x="0" y="128"/>
                </a:cubicBezTo>
                <a:cubicBezTo>
                  <a:pt x="0" y="130"/>
                  <a:pt x="2" y="132"/>
                  <a:pt x="4" y="132"/>
                </a:cubicBezTo>
                <a:cubicBezTo>
                  <a:pt x="20" y="132"/>
                  <a:pt x="20" y="132"/>
                  <a:pt x="20" y="132"/>
                </a:cubicBezTo>
                <a:cubicBezTo>
                  <a:pt x="22" y="132"/>
                  <a:pt x="24" y="130"/>
                  <a:pt x="24" y="128"/>
                </a:cubicBezTo>
                <a:cubicBezTo>
                  <a:pt x="24" y="86"/>
                  <a:pt x="58" y="52"/>
                  <a:pt x="100" y="52"/>
                </a:cubicBezTo>
                <a:cubicBezTo>
                  <a:pt x="119" y="52"/>
                  <a:pt x="136" y="59"/>
                  <a:pt x="150" y="71"/>
                </a:cubicBezTo>
                <a:cubicBezTo>
                  <a:pt x="152" y="72"/>
                  <a:pt x="154" y="72"/>
                  <a:pt x="156" y="71"/>
                </a:cubicBezTo>
                <a:cubicBezTo>
                  <a:pt x="157" y="69"/>
                  <a:pt x="157" y="66"/>
                  <a:pt x="156" y="65"/>
                </a:cubicBezTo>
                <a:cubicBezTo>
                  <a:pt x="140" y="51"/>
                  <a:pt x="120" y="44"/>
                  <a:pt x="100" y="44"/>
                </a:cubicBezTo>
                <a:cubicBezTo>
                  <a:pt x="55" y="44"/>
                  <a:pt x="18" y="80"/>
                  <a:pt x="16" y="124"/>
                </a:cubicBezTo>
                <a:cubicBezTo>
                  <a:pt x="8" y="124"/>
                  <a:pt x="8" y="124"/>
                  <a:pt x="8" y="124"/>
                </a:cubicBezTo>
                <a:cubicBezTo>
                  <a:pt x="10" y="60"/>
                  <a:pt x="63" y="8"/>
                  <a:pt x="128" y="8"/>
                </a:cubicBezTo>
                <a:cubicBezTo>
                  <a:pt x="193" y="8"/>
                  <a:pt x="246" y="60"/>
                  <a:pt x="248" y="124"/>
                </a:cubicBezTo>
                <a:cubicBezTo>
                  <a:pt x="204" y="124"/>
                  <a:pt x="204" y="124"/>
                  <a:pt x="204" y="124"/>
                </a:cubicBezTo>
                <a:cubicBezTo>
                  <a:pt x="202" y="124"/>
                  <a:pt x="200" y="126"/>
                  <a:pt x="200" y="128"/>
                </a:cubicBezTo>
                <a:cubicBezTo>
                  <a:pt x="200" y="130"/>
                  <a:pt x="202" y="132"/>
                  <a:pt x="204" y="132"/>
                </a:cubicBezTo>
                <a:cubicBezTo>
                  <a:pt x="252" y="132"/>
                  <a:pt x="252" y="132"/>
                  <a:pt x="252" y="132"/>
                </a:cubicBezTo>
                <a:cubicBezTo>
                  <a:pt x="254" y="132"/>
                  <a:pt x="256" y="130"/>
                  <a:pt x="256" y="128"/>
                </a:cubicBezTo>
                <a:cubicBezTo>
                  <a:pt x="256" y="57"/>
                  <a:pt x="199" y="0"/>
                  <a:pt x="128" y="0"/>
                </a:cubicBezTo>
                <a:close/>
                <a:moveTo>
                  <a:pt x="207" y="65"/>
                </a:moveTo>
                <a:cubicBezTo>
                  <a:pt x="205" y="64"/>
                  <a:pt x="204" y="64"/>
                  <a:pt x="202" y="65"/>
                </a:cubicBezTo>
                <a:cubicBezTo>
                  <a:pt x="197" y="67"/>
                  <a:pt x="83" y="133"/>
                  <a:pt x="66" y="150"/>
                </a:cubicBezTo>
                <a:cubicBezTo>
                  <a:pt x="47" y="169"/>
                  <a:pt x="47" y="199"/>
                  <a:pt x="66" y="218"/>
                </a:cubicBezTo>
                <a:cubicBezTo>
                  <a:pt x="75" y="227"/>
                  <a:pt x="87" y="232"/>
                  <a:pt x="100" y="232"/>
                </a:cubicBezTo>
                <a:cubicBezTo>
                  <a:pt x="113" y="232"/>
                  <a:pt x="125" y="227"/>
                  <a:pt x="134" y="218"/>
                </a:cubicBezTo>
                <a:cubicBezTo>
                  <a:pt x="151" y="200"/>
                  <a:pt x="205" y="75"/>
                  <a:pt x="208" y="70"/>
                </a:cubicBezTo>
                <a:cubicBezTo>
                  <a:pt x="208" y="68"/>
                  <a:pt x="208" y="66"/>
                  <a:pt x="207" y="65"/>
                </a:cubicBezTo>
                <a:close/>
                <a:moveTo>
                  <a:pt x="128" y="212"/>
                </a:moveTo>
                <a:cubicBezTo>
                  <a:pt x="121" y="220"/>
                  <a:pt x="111" y="224"/>
                  <a:pt x="100" y="224"/>
                </a:cubicBezTo>
                <a:cubicBezTo>
                  <a:pt x="89" y="224"/>
                  <a:pt x="79" y="220"/>
                  <a:pt x="72" y="212"/>
                </a:cubicBezTo>
                <a:cubicBezTo>
                  <a:pt x="56" y="197"/>
                  <a:pt x="56" y="171"/>
                  <a:pt x="72" y="156"/>
                </a:cubicBezTo>
                <a:cubicBezTo>
                  <a:pt x="85" y="142"/>
                  <a:pt x="166" y="94"/>
                  <a:pt x="196" y="78"/>
                </a:cubicBezTo>
                <a:cubicBezTo>
                  <a:pt x="175" y="124"/>
                  <a:pt x="140" y="200"/>
                  <a:pt x="128" y="212"/>
                </a:cubicBezTo>
                <a:close/>
                <a:moveTo>
                  <a:pt x="100" y="208"/>
                </a:moveTo>
                <a:cubicBezTo>
                  <a:pt x="113" y="208"/>
                  <a:pt x="124" y="197"/>
                  <a:pt x="124" y="184"/>
                </a:cubicBezTo>
                <a:cubicBezTo>
                  <a:pt x="124" y="171"/>
                  <a:pt x="113" y="160"/>
                  <a:pt x="100" y="160"/>
                </a:cubicBezTo>
                <a:cubicBezTo>
                  <a:pt x="87" y="160"/>
                  <a:pt x="76" y="171"/>
                  <a:pt x="76" y="184"/>
                </a:cubicBezTo>
                <a:cubicBezTo>
                  <a:pt x="76" y="197"/>
                  <a:pt x="87" y="208"/>
                  <a:pt x="100" y="208"/>
                </a:cubicBezTo>
                <a:close/>
                <a:moveTo>
                  <a:pt x="100" y="168"/>
                </a:moveTo>
                <a:cubicBezTo>
                  <a:pt x="109" y="168"/>
                  <a:pt x="116" y="175"/>
                  <a:pt x="116" y="184"/>
                </a:cubicBezTo>
                <a:cubicBezTo>
                  <a:pt x="116" y="193"/>
                  <a:pt x="109" y="200"/>
                  <a:pt x="100" y="200"/>
                </a:cubicBezTo>
                <a:cubicBezTo>
                  <a:pt x="91" y="200"/>
                  <a:pt x="84" y="193"/>
                  <a:pt x="84" y="184"/>
                </a:cubicBezTo>
                <a:cubicBezTo>
                  <a:pt x="84" y="175"/>
                  <a:pt x="91" y="168"/>
                  <a:pt x="100" y="168"/>
                </a:cubicBezTo>
                <a:close/>
              </a:path>
            </a:pathLst>
          </a:custGeom>
          <a:solidFill>
            <a:srgbClr val="C530FF"/>
          </a:solid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5515" name="Google Shape;5515;g8527af0ceb_1_251"/>
          <p:cNvGrpSpPr/>
          <p:nvPr/>
        </p:nvGrpSpPr>
        <p:grpSpPr>
          <a:xfrm>
            <a:off x="6791800" y="50093"/>
            <a:ext cx="1366500" cy="1422182"/>
            <a:chOff x="6791800" y="50093"/>
            <a:chExt cx="1366500" cy="1422182"/>
          </a:xfrm>
        </p:grpSpPr>
        <p:sp>
          <p:nvSpPr>
            <p:cNvPr id="5516" name="Google Shape;5516;g8527af0ceb_1_251"/>
            <p:cNvSpPr txBox="1"/>
            <p:nvPr/>
          </p:nvSpPr>
          <p:spPr>
            <a:xfrm>
              <a:off x="6791800" y="878875"/>
              <a:ext cx="1366500" cy="5934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1" i="0" u="none" strike="noStrike" kern="0" cap="none" spc="0" normalizeH="0" baseline="0" noProof="0">
                  <a:ln>
                    <a:noFill/>
                  </a:ln>
                  <a:solidFill>
                    <a:srgbClr val="000000"/>
                  </a:solidFill>
                  <a:effectLst/>
                  <a:uLnTx/>
                  <a:uFillTx/>
                  <a:latin typeface="Calibri"/>
                  <a:ea typeface="Calibri"/>
                  <a:cs typeface="Calibri"/>
                  <a:sym typeface="Calibri"/>
                </a:rPr>
                <a:t>Productivity</a:t>
              </a:r>
              <a:endParaRPr kumimoji="0" sz="1400" b="1"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5517" name="Google Shape;5517;g8527af0ceb_1_251"/>
            <p:cNvGrpSpPr/>
            <p:nvPr/>
          </p:nvGrpSpPr>
          <p:grpSpPr>
            <a:xfrm>
              <a:off x="6981288" y="50093"/>
              <a:ext cx="991812" cy="975804"/>
              <a:chOff x="345820" y="2007862"/>
              <a:chExt cx="2163167" cy="2163165"/>
            </a:xfrm>
          </p:grpSpPr>
          <p:sp>
            <p:nvSpPr>
              <p:cNvPr id="5518" name="Google Shape;5518;g8527af0ceb_1_251"/>
              <p:cNvSpPr/>
              <p:nvPr/>
            </p:nvSpPr>
            <p:spPr>
              <a:xfrm rot="-2700000">
                <a:off x="662584" y="2324708"/>
                <a:ext cx="1529472" cy="1529472"/>
              </a:xfrm>
              <a:prstGeom prst="arc">
                <a:avLst>
                  <a:gd name="adj1" fmla="val 16200000"/>
                  <a:gd name="adj2" fmla="val 0"/>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19" name="Google Shape;5519;g8527af0ceb_1_251"/>
              <p:cNvSpPr/>
              <p:nvPr/>
            </p:nvSpPr>
            <p:spPr>
              <a:xfrm rot="-8100000">
                <a:off x="662668" y="2324791"/>
                <a:ext cx="1529472" cy="1529472"/>
              </a:xfrm>
              <a:prstGeom prst="arc">
                <a:avLst>
                  <a:gd name="adj1" fmla="val 19903713"/>
                  <a:gd name="adj2" fmla="val 0"/>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0" name="Google Shape;5520;g8527af0ceb_1_251"/>
              <p:cNvSpPr/>
              <p:nvPr/>
            </p:nvSpPr>
            <p:spPr>
              <a:xfrm rot="8100000">
                <a:off x="662751" y="2324708"/>
                <a:ext cx="1529472" cy="1529472"/>
              </a:xfrm>
              <a:prstGeom prst="arc">
                <a:avLst>
                  <a:gd name="adj1" fmla="val 18804299"/>
                  <a:gd name="adj2" fmla="val 3928362"/>
                </a:avLst>
              </a:prstGeom>
              <a:solidFill>
                <a:srgbClr val="6B04A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1" name="Google Shape;5521;g8527af0ceb_1_251"/>
              <p:cNvSpPr/>
              <p:nvPr/>
            </p:nvSpPr>
            <p:spPr>
              <a:xfrm rot="2700000">
                <a:off x="662668" y="2324626"/>
                <a:ext cx="1529472" cy="1529472"/>
              </a:xfrm>
              <a:prstGeom prst="arc">
                <a:avLst>
                  <a:gd name="adj1" fmla="val 16200000"/>
                  <a:gd name="adj2" fmla="val 2537129"/>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2" name="Google Shape;5522;g8527af0ceb_1_251"/>
              <p:cNvSpPr/>
              <p:nvPr/>
            </p:nvSpPr>
            <p:spPr>
              <a:xfrm>
                <a:off x="1023619" y="2684710"/>
                <a:ext cx="808500" cy="808500"/>
              </a:xfrm>
              <a:prstGeom prst="blockArc">
                <a:avLst>
                  <a:gd name="adj1" fmla="val 10800000"/>
                  <a:gd name="adj2" fmla="val 0"/>
                  <a:gd name="adj3" fmla="val 25000"/>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3" name="Google Shape;5523;g8527af0ceb_1_251"/>
              <p:cNvSpPr/>
              <p:nvPr/>
            </p:nvSpPr>
            <p:spPr>
              <a:xfrm rot="10800000">
                <a:off x="1023591" y="2684681"/>
                <a:ext cx="808500" cy="808500"/>
              </a:xfrm>
              <a:prstGeom prst="blockArc">
                <a:avLst>
                  <a:gd name="adj1" fmla="val 10800000"/>
                  <a:gd name="adj2" fmla="val 0"/>
                  <a:gd name="adj3" fmla="val 25000"/>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4" name="Google Shape;5524;g8527af0ceb_1_251"/>
              <p:cNvSpPr/>
              <p:nvPr/>
            </p:nvSpPr>
            <p:spPr>
              <a:xfrm>
                <a:off x="1180949" y="2842546"/>
                <a:ext cx="493800" cy="493800"/>
              </a:xfrm>
              <a:prstGeom prst="ellipse">
                <a:avLst/>
              </a:prstGeom>
              <a:solidFill>
                <a:srgbClr val="F7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25" name="Google Shape;5525;g8527af0ceb_1_251"/>
              <p:cNvSpPr/>
              <p:nvPr/>
            </p:nvSpPr>
            <p:spPr>
              <a:xfrm>
                <a:off x="1314543" y="2976140"/>
                <a:ext cx="226500" cy="226500"/>
              </a:xfrm>
              <a:prstGeom prst="ellipse">
                <a:avLst/>
              </a:prstGeom>
              <a:solidFill>
                <a:srgbClr val="BFBFB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grpSp>
    </p:spTree>
    <p:extLst>
      <p:ext uri="{BB962C8B-B14F-4D97-AF65-F5344CB8AC3E}">
        <p14:creationId xmlns:p14="http://schemas.microsoft.com/office/powerpoint/2010/main" val="3016840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AVEVA Light Content Slides">
  <a:themeElements>
    <a:clrScheme name="Custom 7">
      <a:dk1>
        <a:srgbClr val="000000"/>
      </a:dk1>
      <a:lt1>
        <a:srgbClr val="FFFFFF"/>
      </a:lt1>
      <a:dk2>
        <a:srgbClr val="3D1152"/>
      </a:dk2>
      <a:lt2>
        <a:srgbClr val="FFFFFF"/>
      </a:lt2>
      <a:accent1>
        <a:srgbClr val="6B04A8"/>
      </a:accent1>
      <a:accent2>
        <a:srgbClr val="3F3F3F"/>
      </a:accent2>
      <a:accent3>
        <a:srgbClr val="F70656"/>
      </a:accent3>
      <a:accent4>
        <a:srgbClr val="AAAAAA"/>
      </a:accent4>
      <a:accent5>
        <a:srgbClr val="FFBC00"/>
      </a:accent5>
      <a:accent6>
        <a:srgbClr val="C530FF"/>
      </a:accent6>
      <a:hlink>
        <a:srgbClr val="069BFA"/>
      </a:hlink>
      <a:folHlink>
        <a:srgbClr val="0132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5408B8B379D440863DA842E85A3421" ma:contentTypeVersion="19" ma:contentTypeDescription="Create a new document." ma:contentTypeScope="" ma:versionID="2e14b493a2c6d4a2e6da7e27b167f638">
  <xsd:schema xmlns:xsd="http://www.w3.org/2001/XMLSchema" xmlns:xs="http://www.w3.org/2001/XMLSchema" xmlns:p="http://schemas.microsoft.com/office/2006/metadata/properties" xmlns:ns2="6c40f4e7-a85e-48c3-99f3-b85063776b26" xmlns:ns3="5cb96cd8-23b4-4a2c-b864-070c2404a292" targetNamespace="http://schemas.microsoft.com/office/2006/metadata/properties" ma:root="true" ma:fieldsID="c48f800d66c03973878c09bdc0b52476" ns2:_="" ns3:_="">
    <xsd:import namespace="6c40f4e7-a85e-48c3-99f3-b85063776b26"/>
    <xsd:import namespace="5cb96cd8-23b4-4a2c-b864-070c2404a292"/>
    <xsd:element name="properties">
      <xsd:complexType>
        <xsd:sequence>
          <xsd:element name="documentManagement">
            <xsd:complexType>
              <xsd:all>
                <xsd:element ref="ns2:_dlc_DocIdUrl" minOccurs="0"/>
                <xsd:element ref="ns3:Security" minOccurs="0"/>
                <xsd:element ref="ns3:Security0" minOccurs="0"/>
                <xsd:element ref="ns2:_dlc_DocId"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Acc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40f4e7-a85e-48c3-99f3-b85063776b26" elementFormDefault="qualified">
    <xsd:import namespace="http://schemas.microsoft.com/office/2006/documentManagement/types"/>
    <xsd:import namespace="http://schemas.microsoft.com/office/infopath/2007/PartnerControls"/>
    <xsd:element name="_dlc_DocIdUrl" ma:index="2"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8" nillable="true" ma:displayName="Document ID Value" ma:description="The value of the document ID assigned to this item." ma:hidden="true" ma:internalName="_dlc_DocId" ma:readOnly="false">
      <xsd:simpleType>
        <xsd:restriction base="dms:Text"/>
      </xsd:simpleType>
    </xsd:element>
    <xsd:element name="_dlc_DocIdPersistId" ma:index="10" nillable="true" ma:displayName="Persist ID" ma:description="Keep ID on add." ma:hidden="true" ma:internalName="_dlc_DocIdPersistId" ma:readOnly="false">
      <xsd:simpleType>
        <xsd:restriction base="dms:Boolean"/>
      </xsd:simpleType>
    </xsd:element>
    <xsd:element name="SharedWithUsers" ma:index="13"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96cd8-23b4-4a2c-b864-070c2404a292" elementFormDefault="qualified">
    <xsd:import namespace="http://schemas.microsoft.com/office/2006/documentManagement/types"/>
    <xsd:import namespace="http://schemas.microsoft.com/office/infopath/2007/PartnerControls"/>
    <xsd:element name="Security" ma:index="3" nillable="true" ma:displayName="Usage" ma:description="If Internal this must not be used with customers" ma:format="Dropdown" ma:internalName="Security" ma:readOnly="false">
      <xsd:simpleType>
        <xsd:restriction base="dms:Choice">
          <xsd:enumeration value="Internal Only"/>
          <xsd:enumeration value="External"/>
        </xsd:restriction>
      </xsd:simpleType>
    </xsd:element>
    <xsd:element name="Security0" ma:index="4" nillable="true" ma:displayName="Can be shared with" ma:description="This gives details on which category is able to see this item." ma:format="Dropdown" ma:internalName="Security0" ma:requiredMultiChoice="true">
      <xsd:complexType>
        <xsd:complexContent>
          <xsd:extension base="dms:MultiChoice">
            <xsd:sequence>
              <xsd:element name="Value" maxOccurs="unbounded" minOccurs="0" nillable="true">
                <xsd:simpleType>
                  <xsd:restriction base="dms:Choice">
                    <xsd:enumeration value="AVEVA"/>
                    <xsd:enumeration value="Distributors"/>
                    <xsd:enumeration value="Specialist Solution Providers"/>
                    <xsd:enumeration value="System Integrators"/>
                    <xsd:enumeration value="Technology Partners"/>
                    <xsd:enumeration value="OEM"/>
                    <xsd:enumeration value="Schneider"/>
                    <xsd:enumeration value="Alliance Partners"/>
                    <xsd:enumeration value="All"/>
                  </xsd:restrict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true">
      <xsd:simpleType>
        <xsd:restriction base="dms:Note"/>
      </xsd:simpleType>
    </xsd:element>
    <xsd:element name="MediaServiceAutoTags" ma:index="18" nillable="true" ma:displayName="Tags" ma:hidden="true"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hidden="true" ma:internalName="MediaServiceOCR" ma:readOnly="true">
      <xsd:simpleType>
        <xsd:restriction base="dms:Note"/>
      </xsd:simpleType>
    </xsd:element>
    <xsd:element name="Access" ma:index="24" nillable="true" ma:displayName="Access" ma:hidden="true" ma:internalName="Access"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6c40f4e7-a85e-48c3-99f3-b85063776b26">SALE-2041085185-25667</_dlc_DocId>
    <_dlc_DocIdUrl xmlns="6c40f4e7-a85e-48c3-99f3-b85063776b26">
      <Url>https://aveva.sharepoint.com/teams/Sales/Enablement/Highspot/_layouts/15/DocIdRedir.aspx?ID=SALE-2041085185-25667</Url>
      <Description>SALE-2041085185-25667</Description>
    </_dlc_DocIdUrl>
    <Security xmlns="5cb96cd8-23b4-4a2c-b864-070c2404a292">External</Security>
    <Access xmlns="5cb96cd8-23b4-4a2c-b864-070c2404a292" xsi:nil="true"/>
    <_dlc_DocIdPersistId xmlns="6c40f4e7-a85e-48c3-99f3-b85063776b26" xsi:nil="true"/>
    <Security0 xmlns="5cb96cd8-23b4-4a2c-b864-070c2404a292">
      <Value>All</Value>
    </Security0>
  </documentManagement>
</p:properties>
</file>

<file path=customXml/itemProps1.xml><?xml version="1.0" encoding="utf-8"?>
<ds:datastoreItem xmlns:ds="http://schemas.openxmlformats.org/officeDocument/2006/customXml" ds:itemID="{BC1FA272-60C9-44D7-960E-C064FE68A4D4}"/>
</file>

<file path=customXml/itemProps2.xml><?xml version="1.0" encoding="utf-8"?>
<ds:datastoreItem xmlns:ds="http://schemas.openxmlformats.org/officeDocument/2006/customXml" ds:itemID="{589E6255-55AD-433C-9A90-2481AA453E73}">
  <ds:schemaRefs>
    <ds:schemaRef ds:uri="http://schemas.microsoft.com/sharepoint/events"/>
  </ds:schemaRefs>
</ds:datastoreItem>
</file>

<file path=customXml/itemProps3.xml><?xml version="1.0" encoding="utf-8"?>
<ds:datastoreItem xmlns:ds="http://schemas.openxmlformats.org/officeDocument/2006/customXml" ds:itemID="{BFA0382E-D9C2-472E-8551-4EBE6C55C07D}">
  <ds:schemaRefs>
    <ds:schemaRef ds:uri="http://schemas.microsoft.com/sharepoint/v3/contenttype/forms"/>
  </ds:schemaRefs>
</ds:datastoreItem>
</file>

<file path=customXml/itemProps4.xml><?xml version="1.0" encoding="utf-8"?>
<ds:datastoreItem xmlns:ds="http://schemas.openxmlformats.org/officeDocument/2006/customXml" ds:itemID="{F89C584A-7EDE-4DB1-9AF0-4E6EF8A1A033}">
  <ds:schemaRefs>
    <ds:schemaRef ds:uri="6c40f4e7-a85e-48c3-99f3-b85063776b26"/>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5cb96cd8-23b4-4a2c-b864-070c2404a29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TotalTime>
  <Words>265</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1_AVEVA Light Content Slides</vt:lpstr>
      <vt:lpstr>New Belgium Brewing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C-Care</dc:title>
  <dc:creator>Kenny Kingshott</dc:creator>
  <cp:lastModifiedBy>Kenny Kingshott</cp:lastModifiedBy>
  <cp:revision>8</cp:revision>
  <dcterms:created xsi:type="dcterms:W3CDTF">2020-06-04T14:22:16Z</dcterms:created>
  <dcterms:modified xsi:type="dcterms:W3CDTF">2020-06-04T14:28:57Z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0x0101001A5408B8B379D440863DA842E85A3421</vt:lpwstr>
  </property>
  <property fmtid="{D5CDD505-2E9C-101B-9397-08002B2CF9AE}" pid="3" name="_dlc_DocIdItemGuid">
    <vt:lpwstr>65de1566-2609-4f58-a4fd-b6f910de575d</vt:lpwstr>
  </property>
</Properties>
</file>