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4163" r:id="rId6"/>
    <p:sldMasterId id="2147484198" r:id="rId7"/>
    <p:sldMasterId id="2147484221" r:id="rId8"/>
    <p:sldMasterId id="2147484256" r:id="rId9"/>
    <p:sldMasterId id="2147484279" r:id="rId10"/>
    <p:sldMasterId id="2147484302" r:id="rId11"/>
    <p:sldMasterId id="2147484327" r:id="rId12"/>
    <p:sldMasterId id="2147484366" r:id="rId13"/>
    <p:sldMasterId id="2147484385" r:id="rId14"/>
  </p:sldMasterIdLst>
  <p:notesMasterIdLst>
    <p:notesMasterId r:id="rId16"/>
  </p:notesMasterIdLst>
  <p:handoutMasterIdLst>
    <p:handoutMasterId r:id="rId17"/>
  </p:handoutMasterIdLst>
  <p:sldIdLst>
    <p:sldId id="2141411179" r:id="rId15"/>
  </p:sldIdLst>
  <p:sldSz cx="12192000" cy="6858000"/>
  <p:notesSz cx="6400800" cy="11733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208" userDrawn="1">
          <p15:clr>
            <a:srgbClr val="A4A3A4"/>
          </p15:clr>
        </p15:guide>
        <p15:guide id="3" pos="1141" userDrawn="1">
          <p15:clr>
            <a:srgbClr val="A4A3A4"/>
          </p15:clr>
        </p15:guide>
        <p15:guide id="4" pos="3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Edmunds" initials="CE" lastIdx="12" clrIdx="0">
    <p:extLst>
      <p:ext uri="{19B8F6BF-5375-455C-9EA6-DF929625EA0E}">
        <p15:presenceInfo xmlns:p15="http://schemas.microsoft.com/office/powerpoint/2012/main" userId="S-1-5-21-842925246-1708537768-682003330-114268" providerId="AD"/>
      </p:ext>
    </p:extLst>
  </p:cmAuthor>
  <p:cmAuthor id="2" name="Catherine Edmunds" initials="CE [2]" lastIdx="1" clrIdx="1">
    <p:extLst>
      <p:ext uri="{19B8F6BF-5375-455C-9EA6-DF929625EA0E}">
        <p15:presenceInfo xmlns:p15="http://schemas.microsoft.com/office/powerpoint/2012/main" userId="S::catherine.edmunds@Aveva.com::d05639f8-f8b6-4283-b0f3-4df98f0b1a6c" providerId="AD"/>
      </p:ext>
    </p:extLst>
  </p:cmAuthor>
  <p:cmAuthor id="3" name="Sara Volpe" initials="SV" lastIdx="1" clrIdx="2">
    <p:extLst>
      <p:ext uri="{19B8F6BF-5375-455C-9EA6-DF929625EA0E}">
        <p15:presenceInfo xmlns:p15="http://schemas.microsoft.com/office/powerpoint/2012/main" userId="S::sara.volpe@aveva.com::7dc4bd75-ad4c-45e6-a9c2-bbf0f7fb44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00"/>
    <a:srgbClr val="0D9066"/>
    <a:srgbClr val="363D42"/>
    <a:srgbClr val="30B887"/>
    <a:srgbClr val="4FD4A1"/>
    <a:srgbClr val="94B0FF"/>
    <a:srgbClr val="4D5EE0"/>
    <a:srgbClr val="3B20C2"/>
    <a:srgbClr val="FF6C1A"/>
    <a:srgbClr val="DB2F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8C385-E8AA-43F4-BBC2-12F6E4121DA7}" v="8" dt="2021-06-14T14:31:08.288"/>
    <p1510:client id="{725BAADE-B137-442A-B9E6-2942BD2D113E}" v="16" dt="2021-06-14T14:41:41.522"/>
    <p1510:client id="{FE4C2115-1520-1A7A-C491-1EB6AED76BEA}" v="3" dt="2022-12-06T13:48:47.403"/>
  </p1510:revLst>
</p1510:revInfo>
</file>

<file path=ppt/tableStyles.xml><?xml version="1.0" encoding="utf-8"?>
<a:tblStyleLst xmlns:a="http://schemas.openxmlformats.org/drawingml/2006/main" def="{EE8C1044-CB9C-4BE2-9E11-187A4E6E5BB0}">
  <a:tblStyle styleId="{EE8C1044-CB9C-4BE2-9E11-187A4E6E5BB0}" styleName="AVEVA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rgbClr val="595959"/>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94660"/>
  </p:normalViewPr>
  <p:slideViewPr>
    <p:cSldViewPr snapToGrid="0">
      <p:cViewPr varScale="1">
        <p:scale>
          <a:sx n="99" d="100"/>
          <a:sy n="99" d="100"/>
        </p:scale>
        <p:origin x="120" y="-78"/>
      </p:cViewPr>
      <p:guideLst>
        <p:guide orient="horz" pos="2208"/>
        <p:guide pos="1141"/>
        <p:guide pos="3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xml"/><Relationship Id="rId23" Type="http://schemas.microsoft.com/office/2016/11/relationships/changesInfo" Target="changesInfos/changesInfo1.xml"/><Relationship Id="rId10" Type="http://schemas.openxmlformats.org/officeDocument/2006/relationships/slideMaster" Target="slideMasters/slideMaster6.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Hart" userId="S::charlotte.hart@aveva.com::36662780-0a9f-4340-b80a-f5f562a06128" providerId="AD" clId="Web-{FE4C2115-1520-1A7A-C491-1EB6AED76BEA}"/>
    <pc:docChg chg="modSld">
      <pc:chgData name="Charlotte Hart" userId="S::charlotte.hart@aveva.com::36662780-0a9f-4340-b80a-f5f562a06128" providerId="AD" clId="Web-{FE4C2115-1520-1A7A-C491-1EB6AED76BEA}" dt="2022-12-06T13:48:46.138" v="1" actId="20577"/>
      <pc:docMkLst>
        <pc:docMk/>
      </pc:docMkLst>
      <pc:sldChg chg="modSp">
        <pc:chgData name="Charlotte Hart" userId="S::charlotte.hart@aveva.com::36662780-0a9f-4340-b80a-f5f562a06128" providerId="AD" clId="Web-{FE4C2115-1520-1A7A-C491-1EB6AED76BEA}" dt="2022-12-06T13:48:46.138" v="1" actId="20577"/>
        <pc:sldMkLst>
          <pc:docMk/>
          <pc:sldMk cId="2249424486" sldId="2141411179"/>
        </pc:sldMkLst>
        <pc:spChg chg="mod">
          <ac:chgData name="Charlotte Hart" userId="S::charlotte.hart@aveva.com::36662780-0a9f-4340-b80a-f5f562a06128" providerId="AD" clId="Web-{FE4C2115-1520-1A7A-C491-1EB6AED76BEA}" dt="2022-12-06T13:48:46.138" v="1" actId="20577"/>
          <ac:spMkLst>
            <pc:docMk/>
            <pc:sldMk cId="2249424486" sldId="2141411179"/>
            <ac:spMk id="5" creationId="{B8FD5459-65E9-43C8-983C-00AD78959F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19EC5-08BE-4EB9-A338-7F2CBC8BDC42}"/>
              </a:ext>
            </a:extLst>
          </p:cNvPr>
          <p:cNvSpPr>
            <a:spLocks noGrp="1"/>
          </p:cNvSpPr>
          <p:nvPr>
            <p:ph type="hdr" sz="quarter"/>
          </p:nvPr>
        </p:nvSpPr>
        <p:spPr>
          <a:xfrm>
            <a:off x="0" y="0"/>
            <a:ext cx="2773680" cy="588698"/>
          </a:xfrm>
          <a:prstGeom prst="rect">
            <a:avLst/>
          </a:prstGeom>
        </p:spPr>
        <p:txBody>
          <a:bodyPr vert="horz" lIns="91440" tIns="45720" rIns="91440" bIns="45720" rtlCol="0"/>
          <a:lstStyle>
            <a:lvl1pPr algn="l">
              <a:defRPr sz="1200"/>
            </a:lvl1pPr>
          </a:lstStyle>
          <a:p>
            <a:endParaRPr lang="en-GB">
              <a:solidFill>
                <a:srgbClr val="000000"/>
              </a:solidFill>
              <a:latin typeface="Muli" panose="00000500000000000000" pitchFamily="2" charset="0"/>
            </a:endParaRPr>
          </a:p>
        </p:txBody>
      </p:sp>
      <p:sp>
        <p:nvSpPr>
          <p:cNvPr id="3" name="Date Placeholder 2">
            <a:extLst>
              <a:ext uri="{FF2B5EF4-FFF2-40B4-BE49-F238E27FC236}">
                <a16:creationId xmlns:a16="http://schemas.microsoft.com/office/drawing/2014/main" id="{1E87C259-B6F1-4776-B031-30227F135A46}"/>
              </a:ext>
            </a:extLst>
          </p:cNvPr>
          <p:cNvSpPr>
            <a:spLocks noGrp="1"/>
          </p:cNvSpPr>
          <p:nvPr>
            <p:ph type="dt" sz="quarter" idx="1"/>
          </p:nvPr>
        </p:nvSpPr>
        <p:spPr>
          <a:xfrm>
            <a:off x="3625639" y="0"/>
            <a:ext cx="2773680" cy="588698"/>
          </a:xfrm>
          <a:prstGeom prst="rect">
            <a:avLst/>
          </a:prstGeom>
        </p:spPr>
        <p:txBody>
          <a:bodyPr vert="horz" lIns="91440" tIns="45720" rIns="91440" bIns="45720" rtlCol="0"/>
          <a:lstStyle>
            <a:lvl1pPr algn="r">
              <a:defRPr sz="1200"/>
            </a:lvl1pPr>
          </a:lstStyle>
          <a:p>
            <a:fld id="{32A9BFF2-C90B-477E-9715-1B23DA4420F9}" type="datetimeFigureOut">
              <a:rPr lang="en-US">
                <a:solidFill>
                  <a:srgbClr val="000000"/>
                </a:solidFill>
                <a:latin typeface="Muli" panose="00000500000000000000" pitchFamily="2" charset="0"/>
              </a:rPr>
              <a:t>12/6/2022</a:t>
            </a:fld>
            <a:endParaRPr lang="en-GB">
              <a:solidFill>
                <a:srgbClr val="000000"/>
              </a:solidFill>
              <a:latin typeface="Muli" panose="00000500000000000000" pitchFamily="2" charset="0"/>
            </a:endParaRPr>
          </a:p>
        </p:txBody>
      </p:sp>
      <p:sp>
        <p:nvSpPr>
          <p:cNvPr id="4" name="Footer Placeholder 3">
            <a:extLst>
              <a:ext uri="{FF2B5EF4-FFF2-40B4-BE49-F238E27FC236}">
                <a16:creationId xmlns:a16="http://schemas.microsoft.com/office/drawing/2014/main" id="{2D64F7A4-77BF-4E91-98A1-943775ED105B}"/>
              </a:ext>
            </a:extLst>
          </p:cNvPr>
          <p:cNvSpPr>
            <a:spLocks noGrp="1"/>
          </p:cNvSpPr>
          <p:nvPr>
            <p:ph type="ftr" sz="quarter" idx="2"/>
          </p:nvPr>
        </p:nvSpPr>
        <p:spPr>
          <a:xfrm>
            <a:off x="-1" y="11144517"/>
            <a:ext cx="3272462" cy="588697"/>
          </a:xfrm>
          <a:prstGeom prst="rect">
            <a:avLst/>
          </a:prstGeom>
        </p:spPr>
        <p:txBody>
          <a:bodyPr vert="horz" lIns="91440" tIns="45720" rIns="91440" bIns="45720" rtlCol="0" anchor="b"/>
          <a:lstStyle>
            <a:lvl1pPr algn="l">
              <a:defRPr sz="1200"/>
            </a:lvl1pPr>
          </a:lstStyle>
          <a:p>
            <a:pPr lvl="0"/>
            <a:r>
              <a:rPr lang="en-GB" sz="800">
                <a:solidFill>
                  <a:srgbClr val="000000"/>
                </a:solidFill>
                <a:latin typeface="Muli" panose="00000500000000000000" pitchFamily="2" charset="0"/>
              </a:rPr>
              <a:t>© 2020 AVEVA Group plc and its subsidiaries. All rights reserved.</a:t>
            </a:r>
          </a:p>
        </p:txBody>
      </p:sp>
      <p:sp>
        <p:nvSpPr>
          <p:cNvPr id="5" name="Slide Number Placeholder 4">
            <a:extLst>
              <a:ext uri="{FF2B5EF4-FFF2-40B4-BE49-F238E27FC236}">
                <a16:creationId xmlns:a16="http://schemas.microsoft.com/office/drawing/2014/main" id="{4055DACD-0D51-435C-8D26-DF12C905B204}"/>
              </a:ext>
            </a:extLst>
          </p:cNvPr>
          <p:cNvSpPr>
            <a:spLocks noGrp="1"/>
          </p:cNvSpPr>
          <p:nvPr>
            <p:ph type="sldNum" sz="quarter" idx="3"/>
          </p:nvPr>
        </p:nvSpPr>
        <p:spPr>
          <a:xfrm>
            <a:off x="3625639" y="11144517"/>
            <a:ext cx="2773680" cy="588697"/>
          </a:xfrm>
          <a:prstGeom prst="rect">
            <a:avLst/>
          </a:prstGeom>
        </p:spPr>
        <p:txBody>
          <a:bodyPr vert="horz" lIns="91440" tIns="45720" rIns="91440" bIns="45720" rtlCol="0" anchor="b"/>
          <a:lstStyle>
            <a:lvl1pPr algn="r">
              <a:defRPr sz="1200"/>
            </a:lvl1pPr>
          </a:lstStyle>
          <a:p>
            <a:fld id="{2BEC808D-8967-49DA-A39C-3A758999D91A}" type="slidenum">
              <a:rPr lang="en-GB" sz="800">
                <a:solidFill>
                  <a:srgbClr val="000000"/>
                </a:solidFill>
                <a:latin typeface="Muli" panose="00000500000000000000" pitchFamily="2" charset="0"/>
              </a:rPr>
              <a:t>‹#›</a:t>
            </a:fld>
            <a:endParaRPr lang="en-GB" sz="800">
              <a:solidFill>
                <a:srgbClr val="000000"/>
              </a:solidFill>
              <a:latin typeface="Muli" panose="00000500000000000000" pitchFamily="2" charset="0"/>
            </a:endParaRPr>
          </a:p>
        </p:txBody>
      </p:sp>
    </p:spTree>
    <p:extLst>
      <p:ext uri="{BB962C8B-B14F-4D97-AF65-F5344CB8AC3E}">
        <p14:creationId xmlns:p14="http://schemas.microsoft.com/office/powerpoint/2010/main" val="376958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698"/>
          </a:xfrm>
          <a:prstGeom prst="rect">
            <a:avLst/>
          </a:prstGeom>
        </p:spPr>
        <p:txBody>
          <a:bodyPr vert="horz" lIns="91440" tIns="45720" rIns="91440" bIns="45720" rtlCol="0"/>
          <a:lstStyle>
            <a:lvl1pPr algn="l">
              <a:defRPr lang="en-GB" sz="1200" kern="1200">
                <a:solidFill>
                  <a:srgbClr val="000000"/>
                </a:solidFill>
                <a:latin typeface="Muli" panose="00000500000000000000" pitchFamily="2" charset="0"/>
                <a:ea typeface="+mn-ea"/>
                <a:cs typeface="+mn-cs"/>
              </a:defRPr>
            </a:lvl1pPr>
          </a:lstStyle>
          <a:p>
            <a:endParaRPr lang="en-GB"/>
          </a:p>
        </p:txBody>
      </p:sp>
      <p:sp>
        <p:nvSpPr>
          <p:cNvPr id="3" name="Date Placeholder 2"/>
          <p:cNvSpPr>
            <a:spLocks noGrp="1"/>
          </p:cNvSpPr>
          <p:nvPr>
            <p:ph type="dt" idx="1"/>
          </p:nvPr>
        </p:nvSpPr>
        <p:spPr>
          <a:xfrm>
            <a:off x="3625639" y="0"/>
            <a:ext cx="2773680" cy="588698"/>
          </a:xfrm>
          <a:prstGeom prst="rect">
            <a:avLst/>
          </a:prstGeom>
        </p:spPr>
        <p:txBody>
          <a:bodyPr vert="horz" lIns="91440" tIns="45720" rIns="91440" bIns="45720" rtlCol="0"/>
          <a:lstStyle>
            <a:lvl1pPr algn="r">
              <a:defRPr lang="en-GB" sz="1200" kern="1200" smtClean="0">
                <a:solidFill>
                  <a:srgbClr val="000000"/>
                </a:solidFill>
                <a:latin typeface="Muli" panose="00000500000000000000" pitchFamily="2" charset="0"/>
                <a:ea typeface="+mn-ea"/>
                <a:cs typeface="+mn-cs"/>
              </a:defRPr>
            </a:lvl1pPr>
          </a:lstStyle>
          <a:p>
            <a:fld id="{F54DED76-5D38-41BF-9AF2-709E5C06511E}" type="datetimeFigureOut">
              <a:rPr lang="en-GB" smtClean="0"/>
              <a:pPr/>
              <a:t>06/12/2022</a:t>
            </a:fld>
            <a:endParaRPr lang="en-GB"/>
          </a:p>
        </p:txBody>
      </p:sp>
      <p:sp>
        <p:nvSpPr>
          <p:cNvPr id="4" name="Slide Image Placeholder 3"/>
          <p:cNvSpPr>
            <a:spLocks noGrp="1" noRot="1" noChangeAspect="1"/>
          </p:cNvSpPr>
          <p:nvPr>
            <p:ph type="sldImg" idx="2"/>
          </p:nvPr>
        </p:nvSpPr>
        <p:spPr>
          <a:xfrm>
            <a:off x="-317500" y="1466850"/>
            <a:ext cx="7035800" cy="3959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40080" y="5646609"/>
            <a:ext cx="5120640" cy="4619953"/>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11144517"/>
            <a:ext cx="3057689" cy="588697"/>
          </a:xfrm>
          <a:prstGeom prst="rect">
            <a:avLst/>
          </a:prstGeom>
        </p:spPr>
        <p:txBody>
          <a:bodyPr vert="horz" lIns="91440" tIns="45720" rIns="91440" bIns="45720" rtlCol="0" anchor="b"/>
          <a:lstStyle>
            <a:lvl1pPr algn="l">
              <a:defRPr sz="1200"/>
            </a:lvl1pPr>
          </a:lstStyle>
          <a:p>
            <a:r>
              <a:rPr lang="en-GB" sz="800">
                <a:solidFill>
                  <a:srgbClr val="000000"/>
                </a:solidFill>
                <a:latin typeface="Muli" panose="00000500000000000000" pitchFamily="2" charset="0"/>
              </a:rPr>
              <a:t>© 2020 AVEVA Group plc and its subsidiaries. All rights reserved.</a:t>
            </a:r>
          </a:p>
        </p:txBody>
      </p:sp>
      <p:sp>
        <p:nvSpPr>
          <p:cNvPr id="7" name="Slide Number Placeholder 6"/>
          <p:cNvSpPr>
            <a:spLocks noGrp="1"/>
          </p:cNvSpPr>
          <p:nvPr>
            <p:ph type="sldNum" sz="quarter" idx="5"/>
          </p:nvPr>
        </p:nvSpPr>
        <p:spPr>
          <a:xfrm>
            <a:off x="3625639" y="11144517"/>
            <a:ext cx="2773680" cy="588697"/>
          </a:xfrm>
          <a:prstGeom prst="rect">
            <a:avLst/>
          </a:prstGeom>
        </p:spPr>
        <p:txBody>
          <a:bodyPr vert="horz" lIns="91440" tIns="45720" rIns="91440" bIns="45720" rtlCol="0" anchor="b"/>
          <a:lstStyle>
            <a:lvl1pPr algn="r">
              <a:defRPr lang="en-GB" sz="800" kern="1200" smtClean="0">
                <a:solidFill>
                  <a:srgbClr val="000000"/>
                </a:solidFill>
                <a:latin typeface="Muli" panose="00000500000000000000" pitchFamily="2" charset="0"/>
                <a:ea typeface="+mn-ea"/>
                <a:cs typeface="+mn-cs"/>
              </a:defRPr>
            </a:lvl1pPr>
          </a:lstStyle>
          <a:p>
            <a:fld id="{70234E84-C538-456E-9D17-5DEAA57ABBDE}" type="slidenum">
              <a:rPr lang="en-GB" smtClean="0"/>
              <a:pPr/>
              <a:t>‹#›</a:t>
            </a:fld>
            <a:endParaRPr lang="en-GB"/>
          </a:p>
        </p:txBody>
      </p:sp>
    </p:spTree>
    <p:extLst>
      <p:ext uri="{BB962C8B-B14F-4D97-AF65-F5344CB8AC3E}">
        <p14:creationId xmlns:p14="http://schemas.microsoft.com/office/powerpoint/2010/main" val="156140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li" panose="00000500000000000000" pitchFamily="2" charset="0"/>
        <a:ea typeface="+mn-ea"/>
        <a:cs typeface="+mn-cs"/>
      </a:defRPr>
    </a:lvl1pPr>
    <a:lvl2pPr marL="457200" algn="l" defTabSz="914400" rtl="0" eaLnBrk="1" latinLnBrk="0" hangingPunct="1">
      <a:defRPr sz="1200" kern="1200">
        <a:solidFill>
          <a:schemeClr val="tx1"/>
        </a:solidFill>
        <a:latin typeface="Muli" panose="00000500000000000000" pitchFamily="2" charset="0"/>
        <a:ea typeface="+mn-ea"/>
        <a:cs typeface="+mn-cs"/>
      </a:defRPr>
    </a:lvl2pPr>
    <a:lvl3pPr marL="914400" algn="l" defTabSz="914400" rtl="0" eaLnBrk="1" latinLnBrk="0" hangingPunct="1">
      <a:defRPr sz="1200" kern="1200">
        <a:solidFill>
          <a:schemeClr val="tx1"/>
        </a:solidFill>
        <a:latin typeface="Muli" panose="00000500000000000000" pitchFamily="2" charset="0"/>
        <a:ea typeface="+mn-ea"/>
        <a:cs typeface="+mn-cs"/>
      </a:defRPr>
    </a:lvl3pPr>
    <a:lvl4pPr marL="1371600" algn="l" defTabSz="914400" rtl="0" eaLnBrk="1" latinLnBrk="0" hangingPunct="1">
      <a:defRPr sz="1200" kern="1200">
        <a:solidFill>
          <a:schemeClr val="tx1"/>
        </a:solidFill>
        <a:latin typeface="Muli" panose="00000500000000000000" pitchFamily="2" charset="0"/>
        <a:ea typeface="+mn-ea"/>
        <a:cs typeface="+mn-cs"/>
      </a:defRPr>
    </a:lvl4pPr>
    <a:lvl5pPr marL="1828800" algn="l" defTabSz="914400" rtl="0" eaLnBrk="1" latinLnBrk="0" hangingPunct="1">
      <a:defRPr sz="1200" kern="1200">
        <a:solidFill>
          <a:schemeClr val="tx1"/>
        </a:solidFill>
        <a:latin typeface="Muli"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tif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tif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4.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tif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tiff"/></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tif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tif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444FDA5-BFC8-429E-BE7C-3F66EAEA3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71" name="TextBox 70">
            <a:extLst>
              <a:ext uri="{FF2B5EF4-FFF2-40B4-BE49-F238E27FC236}">
                <a16:creationId xmlns:a16="http://schemas.microsoft.com/office/drawing/2014/main" id="{4F7E0089-9E58-814C-A5E8-70BBFB41508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Tree>
    <p:extLst>
      <p:ext uri="{BB962C8B-B14F-4D97-AF65-F5344CB8AC3E}">
        <p14:creationId xmlns:p14="http://schemas.microsoft.com/office/powerpoint/2010/main" val="426243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0691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49595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22543216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spTree>
    <p:extLst>
      <p:ext uri="{BB962C8B-B14F-4D97-AF65-F5344CB8AC3E}">
        <p14:creationId xmlns:p14="http://schemas.microsoft.com/office/powerpoint/2010/main" val="38115173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24677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45741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10885169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3670862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rPr>
              <a:t>For Internal Use Only</a:t>
            </a:r>
          </a:p>
        </p:txBody>
      </p:sp>
    </p:spTree>
    <p:extLst>
      <p:ext uri="{BB962C8B-B14F-4D97-AF65-F5344CB8AC3E}">
        <p14:creationId xmlns:p14="http://schemas.microsoft.com/office/powerpoint/2010/main" val="20117783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3727123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43428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2557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7883149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592770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060428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a:t>For Internal Use Only. ©2019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2290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756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©2019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4461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9624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75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48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39319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0333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741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46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096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0274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0521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a:t>For Internal Use Only. ©2019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29774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a:t>For Internal Use Only. ©2019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5182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a:t>For Internal Use Only. ©2019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7291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a:t>For Internal Use Only. ©2019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20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a:t>For Internal Use Only. ©2019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1234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3069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a:t>For Internal Use Only. ©2019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1542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a:t>For Internal Use Only. ©2019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81627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a:t>For Internal Use Only. ©2019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044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a:t>For Internal Use Only. ©2019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7915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19394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275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2555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8321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0271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15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901C8CCA-9C09-1E42-BB10-2C1B8A55F8D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818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5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573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490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47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74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5304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5750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60226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4608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001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11" name="Oval 10">
            <a:extLst>
              <a:ext uri="{FF2B5EF4-FFF2-40B4-BE49-F238E27FC236}">
                <a16:creationId xmlns:a16="http://schemas.microsoft.com/office/drawing/2014/main" id="{FAED9FA1-F312-054B-AEF0-5CD3622D7B0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2" name="Oval 11">
            <a:extLst>
              <a:ext uri="{FF2B5EF4-FFF2-40B4-BE49-F238E27FC236}">
                <a16:creationId xmlns:a16="http://schemas.microsoft.com/office/drawing/2014/main" id="{4EDAEE89-DDA0-E043-AA5B-F49A61980B58}"/>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3" name="Oval 12">
            <a:extLst>
              <a:ext uri="{FF2B5EF4-FFF2-40B4-BE49-F238E27FC236}">
                <a16:creationId xmlns:a16="http://schemas.microsoft.com/office/drawing/2014/main" id="{6AEFCC3D-05F4-614E-9CC4-A2C3CC9EE203}"/>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4" name="Rectangle 13">
            <a:extLst>
              <a:ext uri="{FF2B5EF4-FFF2-40B4-BE49-F238E27FC236}">
                <a16:creationId xmlns:a16="http://schemas.microsoft.com/office/drawing/2014/main" id="{F652F2FA-5A68-B04C-9AF1-C7FBEC847D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5" name="Rectangle 14">
            <a:extLst>
              <a:ext uri="{FF2B5EF4-FFF2-40B4-BE49-F238E27FC236}">
                <a16:creationId xmlns:a16="http://schemas.microsoft.com/office/drawing/2014/main" id="{EF3E0B69-8841-864A-9DA7-FB68CAD3E864}"/>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16" name="Oval 15">
            <a:extLst>
              <a:ext uri="{FF2B5EF4-FFF2-40B4-BE49-F238E27FC236}">
                <a16:creationId xmlns:a16="http://schemas.microsoft.com/office/drawing/2014/main" id="{39D13F56-D95C-424B-8984-6FFE4940A5E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393EFA96-B732-2E48-97C6-F29A57890355}"/>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Oval 17">
            <a:extLst>
              <a:ext uri="{FF2B5EF4-FFF2-40B4-BE49-F238E27FC236}">
                <a16:creationId xmlns:a16="http://schemas.microsoft.com/office/drawing/2014/main" id="{74AD04C6-A7E3-8642-BFE3-91B05AF9B90E}"/>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9" name="Oval 18">
            <a:extLst>
              <a:ext uri="{FF2B5EF4-FFF2-40B4-BE49-F238E27FC236}">
                <a16:creationId xmlns:a16="http://schemas.microsoft.com/office/drawing/2014/main" id="{2F2BE874-F996-8A45-BCD9-74DF73AA5235}"/>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9A278C7-AE2B-6948-8C44-F2AC6300BAC7}"/>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DCAE823D-3515-DB4F-B44C-CC518996392C}"/>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DD8EA7D-5A11-3347-B378-4FE745F47C54}"/>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A1A6FB66-A095-F143-886F-2DB58751B0B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Rectangle 23">
            <a:extLst>
              <a:ext uri="{FF2B5EF4-FFF2-40B4-BE49-F238E27FC236}">
                <a16:creationId xmlns:a16="http://schemas.microsoft.com/office/drawing/2014/main" id="{3747AA19-8530-1A4F-8EFD-4530F765C87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25" name="Oval 24">
            <a:extLst>
              <a:ext uri="{FF2B5EF4-FFF2-40B4-BE49-F238E27FC236}">
                <a16:creationId xmlns:a16="http://schemas.microsoft.com/office/drawing/2014/main" id="{558AC7AD-A20D-9242-A8B7-75F43B0A95B9}"/>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ABA05A02-7F61-4D46-882B-7B254BACFF3A}"/>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0684B6FA-D0F4-774F-9934-21A4A60B4FAD}"/>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B922228-472B-4B45-A91B-46E6D2AD9071}"/>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D758CC83-512A-3E4E-9800-AA87B7E2E50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73EC7D8-C14B-DF46-84F1-14A5B31D20C7}"/>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A45DF75A-F55A-3647-A4BA-FEBEBDE07142}"/>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263367D2-6778-F04C-9A9C-28E827E9243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TextBox 32">
            <a:extLst>
              <a:ext uri="{FF2B5EF4-FFF2-40B4-BE49-F238E27FC236}">
                <a16:creationId xmlns:a16="http://schemas.microsoft.com/office/drawing/2014/main" id="{89E74BB8-EEF0-E248-AE74-380E3573FC77}"/>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0898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5737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4965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5094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2124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55131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32340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26583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372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98969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390485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19">
            <a:extLst>
              <a:ext uri="{FF2B5EF4-FFF2-40B4-BE49-F238E27FC236}">
                <a16:creationId xmlns:a16="http://schemas.microsoft.com/office/drawing/2014/main" id="{643F711C-A903-8348-86E1-E2A6D9B4C39A}"/>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8AE8A26-D2F1-5345-9D20-13280BEBDEA6}"/>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AE051AFE-D3AB-8248-A2F9-259B2E2AE31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Rectangle 22">
            <a:extLst>
              <a:ext uri="{FF2B5EF4-FFF2-40B4-BE49-F238E27FC236}">
                <a16:creationId xmlns:a16="http://schemas.microsoft.com/office/drawing/2014/main" id="{6D3FCF33-F9CA-D54D-8F24-66B35F070F7D}"/>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4" name="Rectangle 23">
            <a:extLst>
              <a:ext uri="{FF2B5EF4-FFF2-40B4-BE49-F238E27FC236}">
                <a16:creationId xmlns:a16="http://schemas.microsoft.com/office/drawing/2014/main" id="{04A01F3F-E5A2-0548-91E5-4C4D6AFE388F}"/>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5" name="Oval 24">
            <a:extLst>
              <a:ext uri="{FF2B5EF4-FFF2-40B4-BE49-F238E27FC236}">
                <a16:creationId xmlns:a16="http://schemas.microsoft.com/office/drawing/2014/main" id="{F0440B29-F9B3-1B4C-90F1-0E81DD63B9F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2BF1DF30-E5DD-0343-9377-CC5F9B19E38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A8087CA3-74AF-C943-B09C-8B5B63A09325}"/>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A21FC307-24F5-B84D-8F32-540B8E39A46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27CDFDCD-BA88-C54F-8B4A-EC263419FC6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BC070D51-91A0-CA4F-A287-1E772044FEB0}"/>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43A0F30C-8297-234A-A2E1-63B699325E51}"/>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479E1C01-F5B6-7546-A51F-195C6BFF057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Rectangle 32">
            <a:extLst>
              <a:ext uri="{FF2B5EF4-FFF2-40B4-BE49-F238E27FC236}">
                <a16:creationId xmlns:a16="http://schemas.microsoft.com/office/drawing/2014/main" id="{A0A07A68-C228-5945-BC69-C651A588EC56}"/>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4" name="Oval 33">
            <a:extLst>
              <a:ext uri="{FF2B5EF4-FFF2-40B4-BE49-F238E27FC236}">
                <a16:creationId xmlns:a16="http://schemas.microsoft.com/office/drawing/2014/main" id="{46A82CD8-ECC5-C742-BBCC-CC3F62FA3C1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DFC51E78-F280-5640-A737-520900CE5A94}"/>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990D329-BF20-114D-A907-3C203E8207D9}"/>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879D327-656D-584A-AA21-586149DC54FE}"/>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E0385C20-1F04-674B-8EB6-F88720AC322A}"/>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A6432D40-261B-BA49-B45A-AA15FBD2491E}"/>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78485342-0681-A544-8448-3388C94990E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E1AA35C5-FA30-B442-909A-982FA731B100}"/>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TextBox 41">
            <a:extLst>
              <a:ext uri="{FF2B5EF4-FFF2-40B4-BE49-F238E27FC236}">
                <a16:creationId xmlns:a16="http://schemas.microsoft.com/office/drawing/2014/main" id="{097E06A3-C041-BB43-8D89-7916770404A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344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1376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42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4655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1715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93238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89648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70447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7125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83557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8718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35146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1396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8464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686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1447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8947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877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4316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176254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le and Body - White 2">
  <p:cSld name="Tile and Body - White 2">
    <p:spTree>
      <p:nvGrpSpPr>
        <p:cNvPr id="1" name="Shape 64"/>
        <p:cNvGrpSpPr/>
        <p:nvPr/>
      </p:nvGrpSpPr>
      <p:grpSpPr>
        <a:xfrm>
          <a:off x="0" y="0"/>
          <a:ext cx="0" cy="0"/>
          <a:chOff x="0" y="0"/>
          <a:chExt cx="0" cy="0"/>
        </a:xfrm>
      </p:grpSpPr>
      <p:sp>
        <p:nvSpPr>
          <p:cNvPr id="65" name="Google Shape;65;g7dd88082fd_0_264"/>
          <p:cNvSpPr txBox="1">
            <a:spLocks noGrp="1"/>
          </p:cNvSpPr>
          <p:nvPr>
            <p:ph type="title"/>
          </p:nvPr>
        </p:nvSpPr>
        <p:spPr>
          <a:xfrm>
            <a:off x="638134" y="624925"/>
            <a:ext cx="10833600" cy="763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3D1152"/>
              </a:buClr>
              <a:buSzPts val="2400"/>
              <a:buFont typeface="Barlow"/>
              <a:buNone/>
              <a:defRPr sz="3200" b="0" i="0" u="none" strike="noStrike" cap="none">
                <a:solidFill>
                  <a:srgbClr val="3D1152"/>
                </a:solidFill>
                <a:latin typeface="Barlow"/>
                <a:ea typeface="Barlow"/>
                <a:cs typeface="Barlow"/>
                <a:sym typeface="Barlow"/>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66" name="Google Shape;66;g7dd88082fd_0_264"/>
          <p:cNvSpPr/>
          <p:nvPr/>
        </p:nvSpPr>
        <p:spPr>
          <a:xfrm>
            <a:off x="768100" y="1356967"/>
            <a:ext cx="909600" cy="36300"/>
          </a:xfrm>
          <a:prstGeom prst="rect">
            <a:avLst/>
          </a:prstGeom>
          <a:gradFill>
            <a:gsLst>
              <a:gs pos="0">
                <a:srgbClr val="FFAC00"/>
              </a:gs>
              <a:gs pos="100000">
                <a:srgbClr val="F70857"/>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 name="Google Shape;67;g7dd88082fd_0_264"/>
          <p:cNvSpPr txBox="1">
            <a:spLocks noGrp="1"/>
          </p:cNvSpPr>
          <p:nvPr>
            <p:ph type="sldNum" idx="12"/>
          </p:nvPr>
        </p:nvSpPr>
        <p:spPr>
          <a:xfrm>
            <a:off x="636900" y="6245535"/>
            <a:ext cx="731700" cy="370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9pPr>
          </a:lstStyle>
          <a:p>
            <a:pPr marL="0" lvl="0" indent="0" algn="l" rtl="0">
              <a:spcBef>
                <a:spcPts val="0"/>
              </a:spcBef>
              <a:spcAft>
                <a:spcPts val="0"/>
              </a:spcAft>
              <a:buNone/>
            </a:pPr>
            <a:fld id="{00000000-1234-1234-1234-123412341234}" type="slidenum">
              <a:rPr lang="en-GB"/>
              <a:t>‹#›</a:t>
            </a:fld>
            <a:endParaRPr/>
          </a:p>
        </p:txBody>
      </p:sp>
      <p:sp>
        <p:nvSpPr>
          <p:cNvPr id="70" name="Google Shape;70;g7dd88082fd_0_264"/>
          <p:cNvSpPr txBox="1"/>
          <p:nvPr/>
        </p:nvSpPr>
        <p:spPr>
          <a:xfrm>
            <a:off x="7892733" y="176967"/>
            <a:ext cx="1091100" cy="520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999999"/>
              </a:buClr>
              <a:buSzPts val="600"/>
              <a:buFont typeface="Muli"/>
              <a:buNone/>
            </a:pPr>
            <a:r>
              <a:rPr lang="en-GB" sz="800" b="0" i="0" u="none" strike="noStrike" cap="none">
                <a:solidFill>
                  <a:srgbClr val="999999"/>
                </a:solidFill>
                <a:latin typeface="Muli"/>
                <a:ea typeface="Muli"/>
                <a:cs typeface="Muli"/>
                <a:sym typeface="Muli"/>
              </a:rPr>
              <a:t>2020</a:t>
            </a:r>
            <a:endParaRPr sz="800" b="0" i="0" u="none" strike="noStrike" cap="none">
              <a:solidFill>
                <a:srgbClr val="999999"/>
              </a:solidFill>
              <a:latin typeface="Muli"/>
              <a:ea typeface="Muli"/>
              <a:cs typeface="Muli"/>
              <a:sym typeface="Muli"/>
            </a:endParaRPr>
          </a:p>
        </p:txBody>
      </p:sp>
      <p:grpSp>
        <p:nvGrpSpPr>
          <p:cNvPr id="71" name="Google Shape;71;g7dd88082fd_0_264"/>
          <p:cNvGrpSpPr/>
          <p:nvPr/>
        </p:nvGrpSpPr>
        <p:grpSpPr>
          <a:xfrm>
            <a:off x="10497490" y="6272043"/>
            <a:ext cx="932693" cy="207450"/>
            <a:chOff x="3618" y="2108"/>
            <a:chExt cx="589" cy="137"/>
          </a:xfrm>
        </p:grpSpPr>
        <p:sp>
          <p:nvSpPr>
            <p:cNvPr id="72" name="Google Shape;72;g7dd88082fd_0_264"/>
            <p:cNvSpPr/>
            <p:nvPr/>
          </p:nvSpPr>
          <p:spPr>
            <a:xfrm>
              <a:off x="3878" y="2226"/>
              <a:ext cx="89" cy="19"/>
            </a:xfrm>
            <a:custGeom>
              <a:avLst/>
              <a:gdLst/>
              <a:ahLst/>
              <a:cxnLst/>
              <a:rect l="l" t="t" r="r" b="b"/>
              <a:pathLst>
                <a:path w="93" h="20" extrusionOk="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3" name="Google Shape;73;g7dd88082fd_0_264"/>
            <p:cNvSpPr/>
            <p:nvPr/>
          </p:nvSpPr>
          <p:spPr>
            <a:xfrm>
              <a:off x="3878" y="2167"/>
              <a:ext cx="89" cy="20"/>
            </a:xfrm>
            <a:custGeom>
              <a:avLst/>
              <a:gdLst/>
              <a:ahLst/>
              <a:cxnLst/>
              <a:rect l="l" t="t" r="r" b="b"/>
              <a:pathLst>
                <a:path w="93" h="20" extrusionOk="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4" name="Google Shape;74;g7dd88082fd_0_264"/>
            <p:cNvSpPr/>
            <p:nvPr/>
          </p:nvSpPr>
          <p:spPr>
            <a:xfrm>
              <a:off x="3878" y="2109"/>
              <a:ext cx="89" cy="19"/>
            </a:xfrm>
            <a:custGeom>
              <a:avLst/>
              <a:gdLst/>
              <a:ahLst/>
              <a:cxnLst/>
              <a:rect l="l" t="t" r="r" b="b"/>
              <a:pathLst>
                <a:path w="93" h="20" extrusionOk="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5" name="Google Shape;75;g7dd88082fd_0_264"/>
            <p:cNvSpPr/>
            <p:nvPr/>
          </p:nvSpPr>
          <p:spPr>
            <a:xfrm>
              <a:off x="3741" y="2109"/>
              <a:ext cx="117" cy="136"/>
            </a:xfrm>
            <a:custGeom>
              <a:avLst/>
              <a:gdLst/>
              <a:ahLst/>
              <a:cxnLst/>
              <a:rect l="l" t="t" r="r" b="b"/>
              <a:pathLst>
                <a:path w="122" h="140" extrusionOk="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6" name="Google Shape;76;g7dd88082fd_0_264"/>
            <p:cNvSpPr/>
            <p:nvPr/>
          </p:nvSpPr>
          <p:spPr>
            <a:xfrm>
              <a:off x="3618" y="2108"/>
              <a:ext cx="136" cy="137"/>
            </a:xfrm>
            <a:custGeom>
              <a:avLst/>
              <a:gdLst/>
              <a:ahLst/>
              <a:cxnLst/>
              <a:rect l="l" t="t" r="r" b="b"/>
              <a:pathLst>
                <a:path w="142" h="141" extrusionOk="0">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7" name="Google Shape;77;g7dd88082fd_0_264"/>
            <p:cNvSpPr/>
            <p:nvPr/>
          </p:nvSpPr>
          <p:spPr>
            <a:xfrm>
              <a:off x="3986" y="2109"/>
              <a:ext cx="117" cy="136"/>
            </a:xfrm>
            <a:custGeom>
              <a:avLst/>
              <a:gdLst/>
              <a:ahLst/>
              <a:cxnLst/>
              <a:rect l="l" t="t" r="r" b="b"/>
              <a:pathLst>
                <a:path w="122" h="140" extrusionOk="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8" name="Google Shape;78;g7dd88082fd_0_264"/>
            <p:cNvSpPr/>
            <p:nvPr/>
          </p:nvSpPr>
          <p:spPr>
            <a:xfrm>
              <a:off x="4090" y="2108"/>
              <a:ext cx="117" cy="137"/>
            </a:xfrm>
            <a:custGeom>
              <a:avLst/>
              <a:gdLst/>
              <a:ahLst/>
              <a:cxnLst/>
              <a:rect l="l" t="t" r="r" b="b"/>
              <a:pathLst>
                <a:path w="122" h="141" extrusionOk="0">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9" name="Google Shape;79;g7dd88082fd_0_264"/>
            <p:cNvSpPr/>
            <p:nvPr/>
          </p:nvSpPr>
          <p:spPr>
            <a:xfrm>
              <a:off x="4184" y="2109"/>
              <a:ext cx="19" cy="10"/>
            </a:xfrm>
            <a:custGeom>
              <a:avLst/>
              <a:gdLst/>
              <a:ahLst/>
              <a:cxnLst/>
              <a:rect l="l" t="t" r="r" b="b"/>
              <a:pathLst>
                <a:path w="19" h="10" extrusionOk="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80" name="Google Shape;80;g7dd88082fd_0_264"/>
          <p:cNvSpPr txBox="1">
            <a:spLocks noGrp="1"/>
          </p:cNvSpPr>
          <p:nvPr>
            <p:ph type="title" idx="2"/>
          </p:nvPr>
        </p:nvSpPr>
        <p:spPr>
          <a:xfrm>
            <a:off x="668125" y="1499358"/>
            <a:ext cx="7148100" cy="52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800"/>
              <a:buFont typeface="Muli"/>
              <a:buNone/>
              <a:defRPr sz="1800" b="0" i="0" u="none" strike="noStrike" cap="none">
                <a:solidFill>
                  <a:srgbClr val="556271"/>
                </a:solidFill>
                <a:latin typeface="Muli"/>
                <a:ea typeface="Muli"/>
                <a:cs typeface="Muli"/>
                <a:sym typeface="Muli"/>
              </a:defRPr>
            </a:lvl1pPr>
            <a:lvl2pPr marR="0" lvl="1"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2pPr>
            <a:lvl3pPr marR="0" lvl="2"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3pPr>
            <a:lvl4pPr marR="0" lvl="3"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4pPr>
            <a:lvl5pPr marR="0" lvl="4"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5pPr>
            <a:lvl6pPr marR="0" lvl="5"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6pPr>
            <a:lvl7pPr marR="0" lvl="6"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7pPr>
            <a:lvl8pPr marR="0" lvl="7"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8pPr>
            <a:lvl9pPr marR="0" lvl="8"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9pPr>
          </a:lstStyle>
          <a:p>
            <a:endParaRPr/>
          </a:p>
        </p:txBody>
      </p:sp>
      <p:sp>
        <p:nvSpPr>
          <p:cNvPr id="81" name="Google Shape;81;g7dd88082fd_0_264"/>
          <p:cNvSpPr txBox="1">
            <a:spLocks noGrp="1"/>
          </p:cNvSpPr>
          <p:nvPr>
            <p:ph type="title" idx="3"/>
          </p:nvPr>
        </p:nvSpPr>
        <p:spPr>
          <a:xfrm>
            <a:off x="668121" y="1905758"/>
            <a:ext cx="7148100" cy="763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300"/>
              <a:buFont typeface="Arial"/>
              <a:buNone/>
              <a:defRPr sz="1300" b="0" i="0" u="none" strike="noStrike" cap="none">
                <a:solidFill>
                  <a:srgbClr val="3F3F3F"/>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43084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006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Only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Box 6">
            <a:extLst>
              <a:ext uri="{FF2B5EF4-FFF2-40B4-BE49-F238E27FC236}">
                <a16:creationId xmlns:a16="http://schemas.microsoft.com/office/drawing/2014/main" id="{4E168FBF-627D-45F8-B887-82DA9226067F}"/>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Inserting a Background image (optional):</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8" name="Text Placeholder 7">
            <a:extLst>
              <a:ext uri="{FF2B5EF4-FFF2-40B4-BE49-F238E27FC236}">
                <a16:creationId xmlns:a16="http://schemas.microsoft.com/office/drawing/2014/main" id="{F2702353-43DD-4A69-A9B8-312ACDFC0A08}"/>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spTree>
    <p:extLst>
      <p:ext uri="{BB962C8B-B14F-4D97-AF65-F5344CB8AC3E}">
        <p14:creationId xmlns:p14="http://schemas.microsoft.com/office/powerpoint/2010/main" val="5174363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lvl1pPr>
              <a:defRPr>
                <a:latin typeface="Calibri" panose="020F0502020204030204" pitchFamily="34" charset="0"/>
              </a:defRPr>
            </a:lvl1p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241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lvl1pPr>
              <a:defRPr>
                <a:latin typeface="Calibri" panose="020F0502020204030204" pitchFamily="34" charset="0"/>
              </a:defRPr>
            </a:lvl1pPr>
          </a:lstStyle>
          <a:p>
            <a:r>
              <a:rPr lang="en-US"/>
              <a:t>For Internal Use Only.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373564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lvl1pPr>
              <a:defRPr>
                <a:latin typeface="Calibri" panose="020F0502020204030204" pitchFamily="34" charset="0"/>
              </a:defRPr>
            </a:lvl1p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cs typeface="Calibri" panose="020F0502020204030204" pitchFamily="34" charset="0"/>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12435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cs typeface="Calibri" panose="020F0502020204030204" pitchFamily="34" charset="0"/>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cs typeface="Calibri" panose="020F0502020204030204" pitchFamily="34" charset="0"/>
              </a:defRPr>
            </a:lvl1pPr>
            <a:lvl2pPr marL="171450" indent="0">
              <a:lnSpc>
                <a:spcPct val="90000"/>
              </a:lnSpc>
              <a:spcBef>
                <a:spcPts val="0"/>
              </a:spcBef>
              <a:spcAft>
                <a:spcPts val="600"/>
              </a:spcAft>
              <a:buNone/>
              <a:defRPr>
                <a:latin typeface="Calibri" panose="020F0502020204030204" pitchFamily="34" charset="0"/>
                <a:cs typeface="Calibri" panose="020F0502020204030204" pitchFamily="34" charset="0"/>
              </a:defRPr>
            </a:lvl2pPr>
            <a:lvl3pPr marL="293688" indent="0">
              <a:buNone/>
              <a:tabLst/>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968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lvl1pPr>
              <a:defRPr>
                <a:latin typeface="Calibri" panose="020F0502020204030204" pitchFamily="34" charset="0"/>
              </a:defRPr>
            </a:lvl1p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6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1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16388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11952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334790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67C6BB98-DD69-594B-A11B-8E741764785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83ED3DD6-C488-874C-B315-75BC51E1D5B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A16E875-3D8C-0F4D-A319-3ABB4AF1DE3E}"/>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A629104C-31E6-B547-8AE6-7095DA99AC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1BDBB11D-267D-2A48-9D38-A204618DC5C5}"/>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FD5D4EC3-4911-974B-8641-B451CBD98D4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D7BAF04-43D7-194B-8517-D7D81A8DA84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F5C6809E-2A1F-B34B-A8A0-46FE7D8FC3D1}"/>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F317EA4-BF4D-E64E-9373-43DE62AB2AF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F7461A9F-81B6-2343-BEC9-966A972CA6A0}"/>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0B44259A-E088-344D-90CF-6A101ADC3FA3}"/>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F1B71A0-BF78-CC43-A116-01007524027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304D4CA-9627-FC44-8B5A-125B1974D4FF}"/>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0A359F90-3570-6E44-A78B-1822A7F0E8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73FF12A5-D66F-6C41-B855-37FECCF33D0D}"/>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5F57846-A745-4948-A1B5-B4369CC0B966}"/>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28523937-983E-694C-A8BA-98AA8B30584B}"/>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651D52F2-EFA2-1F46-B056-B6100A18A6A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921A8502-6F6C-8544-B671-6FC10C4A48B0}"/>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DE0F76AD-265C-514E-8356-0EE9AE09EEC3}"/>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18389524-2A1B-C247-B615-FDCFBC8E2A3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A4C3996-6374-EA41-8A4B-27F72E05E28E}"/>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19C9F30-0D44-3440-A4B1-572BCCCC58AB}"/>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511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429293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399773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33454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lvl1pPr>
              <a:defRPr>
                <a:cs typeface="Calibri" panose="020F050202020403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7447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507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594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cs typeface="Calibri" panose="020F0502020204030204" pitchFamily="34" charset="0"/>
              </a:defRPr>
            </a:lvl1pPr>
            <a:lvl2pPr marL="0" indent="0" algn="ctr">
              <a:lnSpc>
                <a:spcPct val="90000"/>
              </a:lnSpc>
              <a:spcBef>
                <a:spcPts val="3500"/>
              </a:spcBef>
              <a:spcAft>
                <a:spcPts val="0"/>
              </a:spcAft>
              <a:buFontTx/>
              <a:buNone/>
              <a:defRPr sz="1800">
                <a:solidFill>
                  <a:schemeClr val="bg1"/>
                </a:solidFill>
                <a:latin typeface="Calibri" panose="020F0502020204030204" pitchFamily="34" charset="0"/>
                <a:cs typeface="Calibri" panose="020F0502020204030204" pitchFamily="34"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6">
              <a:extLst>
                <a:ext uri="{FF2B5EF4-FFF2-40B4-BE49-F238E27FC236}">
                  <a16:creationId xmlns:a16="http://schemas.microsoft.com/office/drawing/2014/main" id="{3C1046CE-F8D6-46C6-BCC0-593C7932C847}"/>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7">
              <a:extLst>
                <a:ext uri="{FF2B5EF4-FFF2-40B4-BE49-F238E27FC236}">
                  <a16:creationId xmlns:a16="http://schemas.microsoft.com/office/drawing/2014/main" id="{2E28D404-3216-46E4-9244-0094820F756E}"/>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8">
              <a:extLst>
                <a:ext uri="{FF2B5EF4-FFF2-40B4-BE49-F238E27FC236}">
                  <a16:creationId xmlns:a16="http://schemas.microsoft.com/office/drawing/2014/main" id="{5C45158B-20BA-48A4-82DA-563BA44CBFBB}"/>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9">
              <a:extLst>
                <a:ext uri="{FF2B5EF4-FFF2-40B4-BE49-F238E27FC236}">
                  <a16:creationId xmlns:a16="http://schemas.microsoft.com/office/drawing/2014/main" id="{2FAAEA42-D27B-458D-B3FB-6D5FF8C8C8CF}"/>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0">
              <a:extLst>
                <a:ext uri="{FF2B5EF4-FFF2-40B4-BE49-F238E27FC236}">
                  <a16:creationId xmlns:a16="http://schemas.microsoft.com/office/drawing/2014/main" id="{0A0E7B91-E440-4B18-8D03-966A228F0F9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1">
              <a:extLst>
                <a:ext uri="{FF2B5EF4-FFF2-40B4-BE49-F238E27FC236}">
                  <a16:creationId xmlns:a16="http://schemas.microsoft.com/office/drawing/2014/main" id="{D2D49480-1518-4ED0-8163-10BFEE43748E}"/>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lvl1pPr>
              <a:defRPr>
                <a:latin typeface="Calibri" panose="020F0502020204030204" pitchFamily="34" charset="0"/>
              </a:defRPr>
            </a:lvl1p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2230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12522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lvl1pPr>
              <a:defRPr>
                <a:latin typeface="Calibri" panose="020F0502020204030204" pitchFamily="34" charset="0"/>
              </a:defRPr>
            </a:lvl1pPr>
          </a:lstStyle>
          <a:p>
            <a:fld id="{C0D5BE4B-770C-4715-AD53-197F3A345656}" type="datetimeFigureOut">
              <a:rPr lang="en-GB" smtClean="0"/>
              <a:pPr/>
              <a:t>06/12/2022</a:t>
            </a:fld>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lvl1pPr>
              <a:defRPr>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A341464-FB2A-4679-90C5-61EAED4C6D22}" type="slidenum">
              <a:rPr lang="en-GB" smtClean="0"/>
              <a:pPr/>
              <a:t>‹#›</a:t>
            </a:fld>
            <a:endParaRPr lang="en-GB"/>
          </a:p>
        </p:txBody>
      </p:sp>
    </p:spTree>
    <p:extLst>
      <p:ext uri="{BB962C8B-B14F-4D97-AF65-F5344CB8AC3E}">
        <p14:creationId xmlns:p14="http://schemas.microsoft.com/office/powerpoint/2010/main" val="41155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lvl1pPr>
              <a:defRPr>
                <a:latin typeface="Calibri" panose="020F0502020204030204" pitchFamily="34" charset="0"/>
              </a:defRPr>
            </a:lvl1pPr>
          </a:lstStyle>
          <a:p>
            <a:fld id="{C0D5BE4B-770C-4715-AD53-197F3A345656}" type="datetimeFigureOut">
              <a:rPr lang="en-GB" smtClean="0"/>
              <a:pPr/>
              <a:t>06/12/2022</a:t>
            </a:fld>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lvl1pPr>
              <a:defRPr>
                <a:latin typeface="Calibri" panose="020F0502020204030204" pitchFamily="34" charset="0"/>
              </a:defRPr>
            </a:lvl1pPr>
          </a:lstStyle>
          <a:p>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A341464-FB2A-4679-90C5-61EAED4C6D22}"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2" name="Freeform 6">
              <a:extLst>
                <a:ext uri="{FF2B5EF4-FFF2-40B4-BE49-F238E27FC236}">
                  <a16:creationId xmlns:a16="http://schemas.microsoft.com/office/drawing/2014/main" id="{396C73B0-9345-4EDB-94B1-6AA1026B27CE}"/>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4FA550DC-B86E-432B-A291-49D83FE55056}"/>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60BF4E1-7DCF-4D69-9472-FB81EC6A8887}"/>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7338B91A-7618-4161-A6DE-658CFD035279}"/>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D1486F2D-D4AA-4C1C-BBD2-8B3FF08BD309}"/>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D7B798E7-5BDE-4817-81D3-CA68475DB2E4}"/>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1" name="Group 40">
            <a:extLst>
              <a:ext uri="{FF2B5EF4-FFF2-40B4-BE49-F238E27FC236}">
                <a16:creationId xmlns:a16="http://schemas.microsoft.com/office/drawing/2014/main" id="{DDC0B162-07EB-4ED4-84A2-ACF544557B9E}"/>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92941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180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5B9FA0AD-F377-BA47-8814-F263CE306C4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CDF72DE6-10B3-1F4B-A255-B6CA4CE6B6AC}"/>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10A5612-0092-0040-967B-5CA5700DD85A}"/>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C8889F74-4F34-0244-A384-42E7ED3AA3F6}"/>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709AF111-FA5D-9944-8DB0-C845FFB7D596}"/>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90B2410B-D5BF-8943-9A67-B3A876BDF41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A5C89D5-50B8-564C-868A-6CC599D000C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7D08F363-EE2C-4F4C-95E2-41A4CE6AA097}"/>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34400D86-7F67-BD4B-9253-CA6DEF39FDA8}"/>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72461AEF-A207-FA4C-9309-F66243F81AD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46849203-11BE-C148-BF6C-E24BF0BBF2DD}"/>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8E10A3FE-E582-4D4F-9B25-EF58E33BE8A8}"/>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FA4DA0A-FDF8-AF43-BA1D-65CD294BFE2C}"/>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F5999F15-8F15-034B-BA31-077ED6CDD13D}"/>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C98DEA5D-7CF6-DE4E-A9F5-30F1623589C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3912B6F-34BB-F245-8888-C9EEB45A7111}"/>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0663FE81-183C-1644-A2C0-2400878EDA2A}"/>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CE02348E-277F-9842-93E1-726382FA120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2B95F4BC-4FD1-1847-A649-3A3F3D85FD6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16977FC4-005A-2440-B012-EC41C7D44115}"/>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D87C2C87-BCAB-6340-B0F6-88E72D528A6E}"/>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5D879540-42B6-5C48-BE9B-ACECD962350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BFF9181-74B0-0E4C-8AB2-8C419D51B0A1}"/>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41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1" name="Freeform 6">
              <a:extLst>
                <a:ext uri="{FF2B5EF4-FFF2-40B4-BE49-F238E27FC236}">
                  <a16:creationId xmlns:a16="http://schemas.microsoft.com/office/drawing/2014/main" id="{22A7D44C-C726-4110-B828-429688FC650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C7C11F05-F5D7-4FED-8F6E-8B13EB21E401}"/>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B55EE27-3860-4009-9822-4097D4DEB483}"/>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9647647E-E072-42D0-8327-BA9998BDB61A}"/>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324B6403-B8A9-40BF-AB59-E2CE8ECBDC0E}"/>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2708DED0-A42D-4765-A9FE-EEA008415148}"/>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lvl1pPr>
              <a:defRPr>
                <a:latin typeface="Calibri" panose="020F0502020204030204" pitchFamily="34" charset="0"/>
              </a:defRPr>
            </a:lvl1p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73471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Calibri" panose="020F0502020204030204" pitchFamily="34" charset="0"/>
                <a:cs typeface="Calibri" panose="020F0502020204030204" pitchFamily="34" charset="0"/>
              </a:rPr>
              <a:t>linkedin.com/company/</a:t>
            </a:r>
            <a:r>
              <a:rPr lang="en-GB" sz="1800" b="0" err="1">
                <a:solidFill>
                  <a:schemeClr val="bg1"/>
                </a:solidFill>
                <a:latin typeface="Calibri" panose="020F0502020204030204" pitchFamily="34" charset="0"/>
                <a:cs typeface="Calibri" panose="020F0502020204030204" pitchFamily="34" charset="0"/>
              </a:rPr>
              <a:t>aveva</a:t>
            </a:r>
            <a:r>
              <a:rPr lang="en-GB" sz="1800" b="0">
                <a:solidFill>
                  <a:schemeClr val="bg1"/>
                </a:solidFill>
                <a:latin typeface="Calibri" panose="020F0502020204030204" pitchFamily="34" charset="0"/>
                <a:cs typeface="Calibri" panose="020F0502020204030204" pitchFamily="34" charset="0"/>
              </a:rPr>
              <a:t> </a:t>
            </a:r>
          </a:p>
          <a:p>
            <a:pPr>
              <a:lnSpc>
                <a:spcPct val="150000"/>
              </a:lnSpc>
            </a:pPr>
            <a:r>
              <a:rPr lang="en-GB" sz="1800" b="0" noProof="1">
                <a:solidFill>
                  <a:schemeClr val="bg1"/>
                </a:solidFill>
                <a:latin typeface="Calibri" panose="020F0502020204030204" pitchFamily="34" charset="0"/>
                <a:cs typeface="Calibri" panose="020F0502020204030204" pitchFamily="34" charset="0"/>
              </a:rPr>
              <a:t>@avevagroup</a:t>
            </a:r>
            <a:r>
              <a:rPr lang="en-GB" sz="1800" b="0">
                <a:solidFill>
                  <a:schemeClr val="bg1"/>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Calibri" panose="020F0502020204030204" pitchFamily="34" charset="0"/>
                <a:cs typeface="Calibri" panose="020F0502020204030204" pitchFamily="34" charset="0"/>
              </a:rPr>
              <a:t>About AVEVA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a:solidFill>
                  <a:schemeClr val="bg1"/>
                </a:solidFill>
                <a:latin typeface="Calibri" panose="020F0502020204030204" pitchFamily="34" charset="0"/>
                <a:cs typeface="Calibri" panose="020F0502020204030204" pitchFamily="34" charset="0"/>
              </a:rPr>
              <a:t>aveva.com</a:t>
            </a: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6">
              <a:extLst>
                <a:ext uri="{FF2B5EF4-FFF2-40B4-BE49-F238E27FC236}">
                  <a16:creationId xmlns:a16="http://schemas.microsoft.com/office/drawing/2014/main" id="{2C7E5DEA-DA34-44D7-ACE9-32FBD7872A1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7">
              <a:extLst>
                <a:ext uri="{FF2B5EF4-FFF2-40B4-BE49-F238E27FC236}">
                  <a16:creationId xmlns:a16="http://schemas.microsoft.com/office/drawing/2014/main" id="{14014E3B-91DD-4937-9B32-D8ADB6791DD4}"/>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8">
              <a:extLst>
                <a:ext uri="{FF2B5EF4-FFF2-40B4-BE49-F238E27FC236}">
                  <a16:creationId xmlns:a16="http://schemas.microsoft.com/office/drawing/2014/main" id="{A7166DEF-2B9E-43F8-B349-2DE7372122F8}"/>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9">
              <a:extLst>
                <a:ext uri="{FF2B5EF4-FFF2-40B4-BE49-F238E27FC236}">
                  <a16:creationId xmlns:a16="http://schemas.microsoft.com/office/drawing/2014/main" id="{7868DEBD-9196-41C8-A3F4-755F985685A7}"/>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0">
              <a:extLst>
                <a:ext uri="{FF2B5EF4-FFF2-40B4-BE49-F238E27FC236}">
                  <a16:creationId xmlns:a16="http://schemas.microsoft.com/office/drawing/2014/main" id="{93AD75E9-9DBC-4352-BE73-BA4D8CC97EF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9" name="Freeform 11">
              <a:extLst>
                <a:ext uri="{FF2B5EF4-FFF2-40B4-BE49-F238E27FC236}">
                  <a16:creationId xmlns:a16="http://schemas.microsoft.com/office/drawing/2014/main" id="{F9683FFC-62CA-4760-BB37-64E8DEE61445}"/>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96936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cs typeface="Calibri" panose="020F0502020204030204" pitchFamily="34" charset="0"/>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lvl1pPr>
              <a:defRPr>
                <a:latin typeface="Calibri" panose="020F0502020204030204" pitchFamily="34" charset="0"/>
              </a:defRPr>
            </a:lvl1pPr>
          </a:lstStyle>
          <a:p>
            <a:endParaRPr lang="en-GB"/>
          </a:p>
        </p:txBody>
      </p:sp>
    </p:spTree>
    <p:extLst>
      <p:ext uri="{BB962C8B-B14F-4D97-AF65-F5344CB8AC3E}">
        <p14:creationId xmlns:p14="http://schemas.microsoft.com/office/powerpoint/2010/main" val="27685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1" name="TextBox 20">
            <a:extLst>
              <a:ext uri="{FF2B5EF4-FFF2-40B4-BE49-F238E27FC236}">
                <a16:creationId xmlns:a16="http://schemas.microsoft.com/office/drawing/2014/main" id="{F49DBA70-198E-46D2-8FBD-2CC55B1994DA}"/>
              </a:ext>
            </a:extLst>
          </p:cNvPr>
          <p:cNvSpPr txBox="1"/>
          <p:nvPr/>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2769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3876555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spTree>
    <p:extLst>
      <p:ext uri="{BB962C8B-B14F-4D97-AF65-F5344CB8AC3E}">
        <p14:creationId xmlns:p14="http://schemas.microsoft.com/office/powerpoint/2010/main" val="8930765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694218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933971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1983642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EDBC5502-C42F-42D3-88E6-899DA36A4255}"/>
              </a:ext>
            </a:extLst>
          </p:cNvPr>
          <p:cNvSpPr txBox="1"/>
          <p:nvPr/>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10266450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1166337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5BAA76C4-8F72-1041-937F-B8573204AFBB}"/>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9330F844-869B-2B41-B2D5-82154D1B894D}"/>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E6260865-E013-A446-BA2C-395BC5CD0C4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Rectangle 24">
            <a:extLst>
              <a:ext uri="{FF2B5EF4-FFF2-40B4-BE49-F238E27FC236}">
                <a16:creationId xmlns:a16="http://schemas.microsoft.com/office/drawing/2014/main" id="{44508293-B6C8-8E4E-B857-172EB7750D19}"/>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6" name="Rectangle 25">
            <a:extLst>
              <a:ext uri="{FF2B5EF4-FFF2-40B4-BE49-F238E27FC236}">
                <a16:creationId xmlns:a16="http://schemas.microsoft.com/office/drawing/2014/main" id="{EB6DCA70-8279-BD4B-BFDC-5C561C11A502}"/>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7" name="Oval 26">
            <a:extLst>
              <a:ext uri="{FF2B5EF4-FFF2-40B4-BE49-F238E27FC236}">
                <a16:creationId xmlns:a16="http://schemas.microsoft.com/office/drawing/2014/main" id="{49D6027A-5F08-EC41-AC5C-76EA5329DB6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9E3794E5-95D9-6B48-BFA4-629F2D79AD33}"/>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EFB911A8-93CD-8747-B166-A47075716A04}"/>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AFCE3F1-4FD7-CC44-B246-1781A7DC2226}"/>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D61BF0CF-6859-A641-85A8-0635316BED46}"/>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6036601-44B7-D149-BF2C-65220DFB3BC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888FDC92-5080-5946-841C-7D3436F11E1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2B2C8AC-D824-8F4C-80B5-81BE7C73A567}"/>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Rectangle 34">
            <a:extLst>
              <a:ext uri="{FF2B5EF4-FFF2-40B4-BE49-F238E27FC236}">
                <a16:creationId xmlns:a16="http://schemas.microsoft.com/office/drawing/2014/main" id="{CAB5309B-D76F-9348-9010-CC8DD3642D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6" name="Oval 35">
            <a:extLst>
              <a:ext uri="{FF2B5EF4-FFF2-40B4-BE49-F238E27FC236}">
                <a16:creationId xmlns:a16="http://schemas.microsoft.com/office/drawing/2014/main" id="{03C8F7A7-7B87-E044-BB72-C09DC194AA6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A6AE9E09-924C-474E-B667-B29844A1B729}"/>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F7282BE2-7BDD-F64E-ACB2-657F84594CCE}"/>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2FC05A66-FE59-3540-80B9-42EDBF2497E3}"/>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3EAFB470-437C-5C4C-8C1D-E7FECA4946A4}"/>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6D4CDC6A-AC57-F94A-B2F1-9648500C6BD0}"/>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Oval 41">
            <a:extLst>
              <a:ext uri="{FF2B5EF4-FFF2-40B4-BE49-F238E27FC236}">
                <a16:creationId xmlns:a16="http://schemas.microsoft.com/office/drawing/2014/main" id="{212E745D-B4CE-2B4B-A291-9603A191E84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E39F9D49-2BE9-8D4E-A93F-4284B1140F5C}"/>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TextBox 43">
            <a:extLst>
              <a:ext uri="{FF2B5EF4-FFF2-40B4-BE49-F238E27FC236}">
                <a16:creationId xmlns:a16="http://schemas.microsoft.com/office/drawing/2014/main" id="{A4E8714B-3CBD-0846-B6EF-5A1CB31B339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5427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2595331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712155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2251360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584075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 Placeholder 7">
            <a:extLst>
              <a:ext uri="{FF2B5EF4-FFF2-40B4-BE49-F238E27FC236}">
                <a16:creationId xmlns:a16="http://schemas.microsoft.com/office/drawing/2014/main" id="{7E777591-E36C-4055-B5FF-2F0E7E02A135}"/>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US"/>
              <a:t>Optional Subtitle</a:t>
            </a:r>
          </a:p>
        </p:txBody>
      </p:sp>
      <p:cxnSp>
        <p:nvCxnSpPr>
          <p:cNvPr id="9" name="Straight Connector 8">
            <a:extLst>
              <a:ext uri="{FF2B5EF4-FFF2-40B4-BE49-F238E27FC236}">
                <a16:creationId xmlns:a16="http://schemas.microsoft.com/office/drawing/2014/main" id="{68F5FB39-87CC-461F-8734-808C0D36A755}"/>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495756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Disclaimer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E00036F3-BC75-4C10-B4CF-54629948F1C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3313505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Las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9031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Calibri" panose="020F0502020204030204" pitchFamily="34" charset="0"/>
                <a:cs typeface="Calibri" panose="020F0502020204030204" pitchFamily="34" charset="0"/>
              </a:rPr>
              <a:t>linkedin.com/company/</a:t>
            </a:r>
            <a:r>
              <a:rPr lang="en-GB" sz="1800" b="0" err="1">
                <a:solidFill>
                  <a:schemeClr val="bg1"/>
                </a:solidFill>
                <a:latin typeface="Calibri" panose="020F0502020204030204" pitchFamily="34" charset="0"/>
                <a:cs typeface="Calibri" panose="020F0502020204030204" pitchFamily="34" charset="0"/>
              </a:rPr>
              <a:t>aveva</a:t>
            </a:r>
            <a:r>
              <a:rPr lang="en-GB" sz="1800" b="0">
                <a:solidFill>
                  <a:schemeClr val="bg1"/>
                </a:solidFill>
                <a:latin typeface="Calibri" panose="020F0502020204030204" pitchFamily="34" charset="0"/>
                <a:cs typeface="Calibri" panose="020F0502020204030204" pitchFamily="34" charset="0"/>
              </a:rPr>
              <a:t> </a:t>
            </a:r>
          </a:p>
          <a:p>
            <a:pPr>
              <a:lnSpc>
                <a:spcPct val="150000"/>
              </a:lnSpc>
            </a:pPr>
            <a:r>
              <a:rPr lang="en-GB" sz="1800" b="0">
                <a:solidFill>
                  <a:schemeClr val="bg1"/>
                </a:solidFill>
                <a:latin typeface="Calibri" panose="020F0502020204030204" pitchFamily="34" charset="0"/>
                <a:cs typeface="Calibri" panose="020F0502020204030204" pitchFamily="34" charset="0"/>
              </a:rPr>
              <a:t>@</a:t>
            </a:r>
            <a:r>
              <a:rPr lang="en-GB" sz="1800" b="0" err="1">
                <a:solidFill>
                  <a:schemeClr val="bg1"/>
                </a:solidFill>
                <a:latin typeface="Calibri" panose="020F0502020204030204" pitchFamily="34" charset="0"/>
                <a:cs typeface="Calibri" panose="020F0502020204030204" pitchFamily="34" charset="0"/>
              </a:rPr>
              <a:t>avevagroup</a:t>
            </a:r>
            <a:r>
              <a:rPr lang="en-GB" sz="1800" b="0">
                <a:solidFill>
                  <a:schemeClr val="bg1"/>
                </a:solidFill>
                <a:latin typeface="Calibri" panose="020F0502020204030204" pitchFamily="34" charset="0"/>
                <a:cs typeface="Calibri" panose="020F0502020204030204" pitchFamily="34" charset="0"/>
              </a:rPr>
              <a:t> </a:t>
            </a:r>
          </a:p>
        </p:txBody>
      </p:sp>
      <p:sp>
        <p:nvSpPr>
          <p:cNvPr id="20" name="Footer Placeholder 4">
            <a:extLst>
              <a:ext uri="{FF2B5EF4-FFF2-40B4-BE49-F238E27FC236}">
                <a16:creationId xmlns:a16="http://schemas.microsoft.com/office/drawing/2014/main" id="{9DBB6010-8CE9-468B-A931-345D0CF4F3E0}"/>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2020 AVEVA Group plc and its subsidiaries. All rights reserved.</a:t>
            </a:r>
          </a:p>
        </p:txBody>
      </p:sp>
      <p:sp>
        <p:nvSpPr>
          <p:cNvPr id="22" name="Slide Number Placeholder 5">
            <a:extLst>
              <a:ext uri="{FF2B5EF4-FFF2-40B4-BE49-F238E27FC236}">
                <a16:creationId xmlns:a16="http://schemas.microsoft.com/office/drawing/2014/main" id="{B0101C08-3000-4B1E-B709-B8C61FB9B7C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504000" y="4142232"/>
            <a:ext cx="5216668" cy="1947304"/>
          </a:xfrm>
          <a:prstGeom prst="rect">
            <a:avLst/>
          </a:prstGeom>
          <a:noFill/>
        </p:spPr>
        <p:txBody>
          <a:bodyPr wrap="square" lIns="0" tIns="0" rIns="0" bIns="0" rtlCol="0" anchor="b">
            <a:noAutofit/>
          </a:bodyPr>
          <a:lstStyle/>
          <a:p>
            <a:pPr>
              <a:lnSpc>
                <a:spcPts val="1200"/>
              </a:lnSpc>
              <a:spcAft>
                <a:spcPts val="200"/>
              </a:spcAft>
            </a:pPr>
            <a:r>
              <a:rPr lang="en-GB" sz="1000" b="0" cap="all" baseline="0">
                <a:solidFill>
                  <a:schemeClr val="bg1"/>
                </a:solidFill>
                <a:latin typeface="Calibri" panose="020F0502020204030204" pitchFamily="34" charset="0"/>
                <a:cs typeface="Calibri" panose="020F0502020204030204" pitchFamily="34" charset="0"/>
              </a:rPr>
              <a:t>About AVEVA </a:t>
            </a:r>
          </a:p>
          <a:p>
            <a:pPr>
              <a:lnSpc>
                <a:spcPts val="1200"/>
              </a:lnSpc>
            </a:pPr>
            <a:r>
              <a:rPr lang="en-GB" sz="1000">
                <a:solidFill>
                  <a:schemeClr val="bg1"/>
                </a:solidFill>
                <a:latin typeface="Calibri" panose="020F0502020204030204" pitchFamily="34" charset="0"/>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pPr>
            <a:r>
              <a:rPr lang="en-GB" sz="1000">
                <a:solidFill>
                  <a:schemeClr val="bg1"/>
                </a:solidFill>
                <a:latin typeface="Calibri" panose="020F0502020204030204" pitchFamily="34" charset="0"/>
                <a:cs typeface="Calibri" panose="020F0502020204030204" pitchFamily="34" charset="0"/>
              </a:rPr>
              <a:t> </a:t>
            </a:r>
          </a:p>
          <a:p>
            <a:pPr>
              <a:lnSpc>
                <a:spcPts val="1200"/>
              </a:lnSpc>
            </a:pPr>
            <a:r>
              <a:rPr lang="en-GB" sz="1000">
                <a:solidFill>
                  <a:schemeClr val="bg1"/>
                </a:solidFill>
                <a:latin typeface="Calibri" panose="020F0502020204030204" pitchFamily="34" charset="0"/>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Bef>
                <a:spcPts val="200"/>
              </a:spcBef>
            </a:pPr>
            <a:r>
              <a:rPr lang="en-GB" sz="1000" b="0">
                <a:solidFill>
                  <a:schemeClr val="bg2"/>
                </a:solidFill>
                <a:latin typeface="Calibri" panose="020F0502020204030204" pitchFamily="34" charset="0"/>
                <a:cs typeface="Calibri" panose="020F0502020204030204" pitchFamily="34" charset="0"/>
              </a:rPr>
              <a:t>aveva.com</a:t>
            </a: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5040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5040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Tree>
    <p:extLst>
      <p:ext uri="{BB962C8B-B14F-4D97-AF65-F5344CB8AC3E}">
        <p14:creationId xmlns:p14="http://schemas.microsoft.com/office/powerpoint/2010/main" val="12983904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47151"/>
            <a:ext cx="11185080" cy="884618"/>
          </a:xfrm>
        </p:spPr>
        <p:txBody>
          <a:bodyPr wrap="square" tIns="0" bIns="0" anchor="ctr">
            <a:normAutofit/>
          </a:bodyPr>
          <a:lstStyle>
            <a:lvl1pPr>
              <a:lnSpc>
                <a:spcPct val="95000"/>
              </a:lnSpc>
              <a:defRPr sz="3599"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04000" y="1700784"/>
            <a:ext cx="11185080" cy="4320000"/>
          </a:xfrm>
        </p:spPr>
        <p:txBody>
          <a:bodyPr>
            <a:noAutofit/>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vl6pPr marL="1725489" indent="-285707">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47539"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Slide Number Placeholder 5">
            <a:extLst>
              <a:ext uri="{FF2B5EF4-FFF2-40B4-BE49-F238E27FC236}">
                <a16:creationId xmlns:a16="http://schemas.microsoft.com/office/drawing/2014/main" id="{0A25276C-15EF-F940-BAD0-3D5F6FEEE9DD}"/>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485428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612648" y="585216"/>
            <a:ext cx="10972800" cy="804672"/>
          </a:xfrm>
          <a:prstGeom prst="rect">
            <a:avLst/>
          </a:prstGeom>
          <a:noFill/>
          <a:ln>
            <a:noFill/>
          </a:ln>
        </p:spPr>
        <p:txBody>
          <a:bodyPr spcFirstLastPara="1" wrap="square" lIns="0" tIns="0" rIns="0" bIns="0" anchor="ctr" anchorCtr="0">
            <a:normAutofit/>
          </a:bodyPr>
          <a:lstStyle>
            <a:lvl1pPr lvl="0" algn="l">
              <a:lnSpc>
                <a:spcPct val="7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dt" idx="10"/>
          </p:nvPr>
        </p:nvSpPr>
        <p:spPr>
          <a:xfrm>
            <a:off x="-18288" y="6876288"/>
            <a:ext cx="9144" cy="914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0"/>
          <p:cNvSpPr txBox="1">
            <a:spLocks noGrp="1"/>
          </p:cNvSpPr>
          <p:nvPr>
            <p:ph type="ftr" idx="11"/>
          </p:nvPr>
        </p:nvSpPr>
        <p:spPr>
          <a:xfrm>
            <a:off x="612648" y="6256544"/>
            <a:ext cx="7187184" cy="322056"/>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252000" y="6398600"/>
            <a:ext cx="216000" cy="180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40"/>
          <p:cNvSpPr txBox="1">
            <a:spLocks noGrp="1"/>
          </p:cNvSpPr>
          <p:nvPr>
            <p:ph type="body" idx="1"/>
          </p:nvPr>
        </p:nvSpPr>
        <p:spPr>
          <a:xfrm>
            <a:off x="609600" y="1426464"/>
            <a:ext cx="10972800" cy="321627"/>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800"/>
              </a:spcBef>
              <a:spcAft>
                <a:spcPts val="0"/>
              </a:spcAft>
              <a:buSzPts val="2100"/>
              <a:buNone/>
              <a:defRPr sz="2100" b="0" cap="none">
                <a:solidFill>
                  <a:schemeClr val="accent1"/>
                </a:solidFil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900"/>
              </a:spcBef>
              <a:spcAft>
                <a:spcPts val="0"/>
              </a:spcAft>
              <a:buSzPts val="1800"/>
              <a:buChar char="•"/>
              <a:defRPr/>
            </a:lvl6pPr>
            <a:lvl7pPr marL="3200400" lvl="6" indent="-342900" algn="l">
              <a:lnSpc>
                <a:spcPct val="100000"/>
              </a:lnSpc>
              <a:spcBef>
                <a:spcPts val="900"/>
              </a:spcBef>
              <a:spcAft>
                <a:spcPts val="0"/>
              </a:spcAft>
              <a:buSzPts val="1800"/>
              <a:buChar char="•"/>
              <a:defRPr/>
            </a:lvl7pPr>
            <a:lvl8pPr marL="3657600" lvl="7" indent="-342900" algn="l">
              <a:lnSpc>
                <a:spcPct val="100000"/>
              </a:lnSpc>
              <a:spcBef>
                <a:spcPts val="900"/>
              </a:spcBef>
              <a:spcAft>
                <a:spcPts val="0"/>
              </a:spcAft>
              <a:buSzPts val="1800"/>
              <a:buChar char="•"/>
              <a:defRPr/>
            </a:lvl8pPr>
            <a:lvl9pPr marL="4114800" lvl="8" indent="-342900" algn="l">
              <a:lnSpc>
                <a:spcPct val="90000"/>
              </a:lnSpc>
              <a:spcBef>
                <a:spcPts val="900"/>
              </a:spcBef>
              <a:spcAft>
                <a:spcPts val="0"/>
              </a:spcAft>
              <a:buClr>
                <a:schemeClr val="dk1"/>
              </a:buClr>
              <a:buSzPts val="1800"/>
              <a:buChar char="•"/>
              <a:defRPr/>
            </a:lvl9pPr>
          </a:lstStyle>
          <a:p>
            <a:endParaRPr/>
          </a:p>
        </p:txBody>
      </p:sp>
      <p:sp>
        <p:nvSpPr>
          <p:cNvPr id="88" name="Google Shape;88;p40"/>
          <p:cNvSpPr txBox="1">
            <a:spLocks noGrp="1"/>
          </p:cNvSpPr>
          <p:nvPr>
            <p:ph type="body" idx="2"/>
          </p:nvPr>
        </p:nvSpPr>
        <p:spPr>
          <a:xfrm>
            <a:off x="609600" y="1920240"/>
            <a:ext cx="5257800" cy="414223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900"/>
              </a:spcBef>
              <a:spcAft>
                <a:spcPts val="0"/>
              </a:spcAft>
              <a:buSzPts val="1800"/>
              <a:buChar char="•"/>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900"/>
              </a:spcBef>
              <a:spcAft>
                <a:spcPts val="0"/>
              </a:spcAft>
              <a:buSzPts val="1800"/>
              <a:buChar char="•"/>
              <a:defRPr/>
            </a:lvl6pPr>
            <a:lvl7pPr marL="3200400" lvl="6" indent="-342900" algn="l">
              <a:lnSpc>
                <a:spcPct val="100000"/>
              </a:lnSpc>
              <a:spcBef>
                <a:spcPts val="900"/>
              </a:spcBef>
              <a:spcAft>
                <a:spcPts val="0"/>
              </a:spcAft>
              <a:buSzPts val="1800"/>
              <a:buChar char="•"/>
              <a:defRPr/>
            </a:lvl7pPr>
            <a:lvl8pPr marL="3657600" lvl="7" indent="-342900" algn="l">
              <a:lnSpc>
                <a:spcPct val="100000"/>
              </a:lnSpc>
              <a:spcBef>
                <a:spcPts val="900"/>
              </a:spcBef>
              <a:spcAft>
                <a:spcPts val="0"/>
              </a:spcAft>
              <a:buSzPts val="1800"/>
              <a:buChar char="•"/>
              <a:defRPr/>
            </a:lvl8pPr>
            <a:lvl9pPr marL="4114800" lvl="8" indent="-342900" algn="l">
              <a:lnSpc>
                <a:spcPct val="90000"/>
              </a:lnSpc>
              <a:spcBef>
                <a:spcPts val="900"/>
              </a:spcBef>
              <a:spcAft>
                <a:spcPts val="0"/>
              </a:spcAft>
              <a:buClr>
                <a:schemeClr val="dk1"/>
              </a:buClr>
              <a:buSzPts val="1800"/>
              <a:buChar char="•"/>
              <a:defRPr/>
            </a:lvl9pPr>
          </a:lstStyle>
          <a:p>
            <a:endParaRPr/>
          </a:p>
        </p:txBody>
      </p:sp>
      <p:sp>
        <p:nvSpPr>
          <p:cNvPr id="89" name="Google Shape;89;p40"/>
          <p:cNvSpPr txBox="1">
            <a:spLocks noGrp="1"/>
          </p:cNvSpPr>
          <p:nvPr>
            <p:ph type="body" idx="3"/>
          </p:nvPr>
        </p:nvSpPr>
        <p:spPr>
          <a:xfrm>
            <a:off x="6318504" y="1920240"/>
            <a:ext cx="5257800" cy="414223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900"/>
              </a:spcBef>
              <a:spcAft>
                <a:spcPts val="0"/>
              </a:spcAft>
              <a:buSzPts val="1800"/>
              <a:buChar char="•"/>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42900" algn="l">
              <a:lnSpc>
                <a:spcPct val="100000"/>
              </a:lnSpc>
              <a:spcBef>
                <a:spcPts val="900"/>
              </a:spcBef>
              <a:spcAft>
                <a:spcPts val="0"/>
              </a:spcAft>
              <a:buSzPts val="1800"/>
              <a:buChar char="•"/>
              <a:defRPr/>
            </a:lvl6pPr>
            <a:lvl7pPr marL="3200400" lvl="6" indent="-342900" algn="l">
              <a:lnSpc>
                <a:spcPct val="100000"/>
              </a:lnSpc>
              <a:spcBef>
                <a:spcPts val="900"/>
              </a:spcBef>
              <a:spcAft>
                <a:spcPts val="0"/>
              </a:spcAft>
              <a:buSzPts val="1800"/>
              <a:buChar char="•"/>
              <a:defRPr/>
            </a:lvl7pPr>
            <a:lvl8pPr marL="3657600" lvl="7" indent="-342900" algn="l">
              <a:lnSpc>
                <a:spcPct val="100000"/>
              </a:lnSpc>
              <a:spcBef>
                <a:spcPts val="900"/>
              </a:spcBef>
              <a:spcAft>
                <a:spcPts val="0"/>
              </a:spcAft>
              <a:buSzPts val="1800"/>
              <a:buChar char="•"/>
              <a:defRPr/>
            </a:lvl8pPr>
            <a:lvl9pPr marL="4114800" lvl="8" indent="-342900" algn="l">
              <a:lnSpc>
                <a:spcPct val="90000"/>
              </a:lnSpc>
              <a:spcBef>
                <a:spcPts val="9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3557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ulle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11185080" cy="4169664"/>
          </a:xfrm>
        </p:spPr>
        <p:txBody>
          <a:bodyPr>
            <a:noAutofit/>
          </a:bodyPr>
          <a:lstStyle>
            <a:lvl1pPr marL="301752">
              <a:defRPr sz="2300">
                <a:solidFill>
                  <a:schemeClr val="bg1"/>
                </a:solidFill>
                <a:latin typeface="Calibri" panose="020F0502020204030204" pitchFamily="34" charset="0"/>
                <a:cs typeface="Calibri" panose="020F0502020204030204" pitchFamily="34" charset="0"/>
              </a:defRPr>
            </a:lvl1pPr>
            <a:lvl2pPr marL="594360">
              <a:defRPr>
                <a:solidFill>
                  <a:schemeClr val="bg1"/>
                </a:solidFill>
                <a:latin typeface="Calibri" panose="020F0502020204030204" pitchFamily="34" charset="0"/>
                <a:cs typeface="Calibri" panose="020F0502020204030204" pitchFamily="34" charset="0"/>
              </a:defRPr>
            </a:lvl2pPr>
            <a:lvl3pPr marL="886968">
              <a:defRPr>
                <a:solidFill>
                  <a:schemeClr val="bg1"/>
                </a:solidFill>
                <a:latin typeface="Calibri" panose="020F0502020204030204" pitchFamily="34" charset="0"/>
                <a:cs typeface="Calibri" panose="020F0502020204030204" pitchFamily="34" charset="0"/>
              </a:defRPr>
            </a:lvl3pPr>
            <a:lvl4pPr marL="1170432">
              <a:defRPr>
                <a:solidFill>
                  <a:schemeClr val="bg1"/>
                </a:solidFill>
                <a:latin typeface="Calibri" panose="020F0502020204030204" pitchFamily="34" charset="0"/>
                <a:cs typeface="Calibri" panose="020F0502020204030204" pitchFamily="34" charset="0"/>
              </a:defRPr>
            </a:lvl4pPr>
            <a:lvl5pPr marL="1463040">
              <a:defRPr>
                <a:solidFill>
                  <a:schemeClr val="bg1"/>
                </a:solidFill>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8" name="TextBox 7">
            <a:extLst>
              <a:ext uri="{FF2B5EF4-FFF2-40B4-BE49-F238E27FC236}">
                <a16:creationId xmlns:a16="http://schemas.microsoft.com/office/drawing/2014/main" id="{0D4793A5-0E8F-43EC-B6DA-916808252C33}"/>
              </a:ext>
            </a:extLst>
          </p:cNvPr>
          <p:cNvSpPr txBox="1"/>
          <p:nvPr/>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Inserting a Background image (optional):</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9" name="Text Placeholder 7">
            <a:extLst>
              <a:ext uri="{FF2B5EF4-FFF2-40B4-BE49-F238E27FC236}">
                <a16:creationId xmlns:a16="http://schemas.microsoft.com/office/drawing/2014/main" id="{F721C59F-708B-492A-8C82-2F5D3FECD8E7}"/>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78B1AAD0-97BD-4A5D-98EB-2679C7108D00}"/>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46818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66241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Only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Box 6">
            <a:extLst>
              <a:ext uri="{FF2B5EF4-FFF2-40B4-BE49-F238E27FC236}">
                <a16:creationId xmlns:a16="http://schemas.microsoft.com/office/drawing/2014/main" id="{4E168FBF-627D-45F8-B887-82DA9226067F}"/>
              </a:ext>
            </a:extLst>
          </p:cNvPr>
          <p:cNvSpPr txBox="1"/>
          <p:nvPr/>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Inserting a Background image (optional):</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8" name="Text Placeholder 7">
            <a:extLst>
              <a:ext uri="{FF2B5EF4-FFF2-40B4-BE49-F238E27FC236}">
                <a16:creationId xmlns:a16="http://schemas.microsoft.com/office/drawing/2014/main" id="{F2702353-43DD-4A69-A9B8-312ACDFC0A08}"/>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9" name="Straight Connector 8">
            <a:extLst>
              <a:ext uri="{FF2B5EF4-FFF2-40B4-BE49-F238E27FC236}">
                <a16:creationId xmlns:a16="http://schemas.microsoft.com/office/drawing/2014/main" id="{686DA80B-7CF5-433A-8B2F-67F467537D44}"/>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81023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tx2"/>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Box 6">
            <a:extLst>
              <a:ext uri="{FF2B5EF4-FFF2-40B4-BE49-F238E27FC236}">
                <a16:creationId xmlns:a16="http://schemas.microsoft.com/office/drawing/2014/main" id="{4E168FBF-627D-45F8-B887-82DA9226067F}"/>
              </a:ext>
            </a:extLst>
          </p:cNvPr>
          <p:cNvSpPr txBox="1"/>
          <p:nvPr/>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Inserting a Background image (optional):</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Tree>
    <p:extLst>
      <p:ext uri="{BB962C8B-B14F-4D97-AF65-F5344CB8AC3E}">
        <p14:creationId xmlns:p14="http://schemas.microsoft.com/office/powerpoint/2010/main" val="31263997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ullets option">
    <p:bg>
      <p:bgPr>
        <a:solidFill>
          <a:schemeClr val="accent4"/>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4727170E-B9F4-4D73-B311-6F941E8A602D}"/>
              </a:ext>
            </a:extLst>
          </p:cNvPr>
          <p:cNvSpPr>
            <a:spLocks noGrp="1"/>
          </p:cNvSpPr>
          <p:nvPr>
            <p:ph type="pic" sz="quarter" idx="15" hasCustomPrompt="1"/>
          </p:nvPr>
        </p:nvSpPr>
        <p:spPr>
          <a:xfrm>
            <a:off x="6215791" y="0"/>
            <a:ext cx="5976209"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9" name="Rectangle 8">
            <a:extLst>
              <a:ext uri="{FF2B5EF4-FFF2-40B4-BE49-F238E27FC236}">
                <a16:creationId xmlns:a16="http://schemas.microsoft.com/office/drawing/2014/main" id="{EDBCCE5B-291B-4BD9-BD96-587208357D9B}"/>
              </a:ext>
            </a:extLst>
          </p:cNvPr>
          <p:cNvSpPr/>
          <p:nvPr/>
        </p:nvSpPr>
        <p:spPr>
          <a:xfrm>
            <a:off x="0" y="0"/>
            <a:ext cx="6215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04000" y="587361"/>
            <a:ext cx="5349240" cy="804198"/>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a:defRPr sz="2300">
                <a:solidFill>
                  <a:schemeClr val="bg1"/>
                </a:solidFill>
                <a:latin typeface="Calibri" panose="020F0502020204030204" pitchFamily="34" charset="0"/>
                <a:cs typeface="Calibri" panose="020F0502020204030204" pitchFamily="34" charset="0"/>
              </a:defRPr>
            </a:lvl1pPr>
            <a:lvl2pPr marL="594360">
              <a:defRPr>
                <a:solidFill>
                  <a:schemeClr val="bg1"/>
                </a:solidFill>
                <a:latin typeface="Calibri" panose="020F0502020204030204" pitchFamily="34" charset="0"/>
                <a:cs typeface="Calibri" panose="020F0502020204030204" pitchFamily="34" charset="0"/>
              </a:defRPr>
            </a:lvl2pPr>
            <a:lvl3pPr marL="886968">
              <a:defRPr>
                <a:solidFill>
                  <a:schemeClr val="bg1"/>
                </a:solidFill>
                <a:latin typeface="Calibri" panose="020F0502020204030204" pitchFamily="34" charset="0"/>
                <a:cs typeface="Calibri" panose="020F0502020204030204" pitchFamily="34" charset="0"/>
              </a:defRPr>
            </a:lvl3pPr>
            <a:lvl4pPr marL="1170432">
              <a:defRPr>
                <a:solidFill>
                  <a:schemeClr val="bg1"/>
                </a:solidFill>
                <a:latin typeface="Calibri" panose="020F0502020204030204" pitchFamily="34" charset="0"/>
                <a:cs typeface="Calibri" panose="020F0502020204030204" pitchFamily="34" charset="0"/>
              </a:defRPr>
            </a:lvl4pPr>
            <a:lvl5pPr marL="1463040">
              <a:defRPr>
                <a:solidFill>
                  <a:schemeClr val="bg1"/>
                </a:solidFill>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1" name="TextBox 10">
            <a:extLst>
              <a:ext uri="{FF2B5EF4-FFF2-40B4-BE49-F238E27FC236}">
                <a16:creationId xmlns:a16="http://schemas.microsoft.com/office/drawing/2014/main" id="{19E0D9F9-2574-4C58-9A84-40ECA6028DD1}"/>
              </a:ext>
            </a:extLst>
          </p:cNvPr>
          <p:cNvSpPr txBox="1"/>
          <p:nvPr/>
        </p:nvSpPr>
        <p:spPr>
          <a:xfrm>
            <a:off x="6215791" y="6957236"/>
            <a:ext cx="5976209"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FBC3685B-3769-4382-9FB8-B93B29547D7B}"/>
              </a:ext>
            </a:extLst>
          </p:cNvPr>
          <p:cNvSpPr>
            <a:spLocks noGrp="1"/>
          </p:cNvSpPr>
          <p:nvPr>
            <p:ph type="body" sz="quarter" idx="13" hasCustomPrompt="1"/>
          </p:nvPr>
        </p:nvSpPr>
        <p:spPr>
          <a:xfrm>
            <a:off x="504000"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grpSp>
        <p:nvGrpSpPr>
          <p:cNvPr id="13" name="Group 51">
            <a:extLst>
              <a:ext uri="{FF2B5EF4-FFF2-40B4-BE49-F238E27FC236}">
                <a16:creationId xmlns:a16="http://schemas.microsoft.com/office/drawing/2014/main" id="{94B4E793-B132-4483-A091-74F024DCC9C0}"/>
              </a:ext>
            </a:extLst>
          </p:cNvPr>
          <p:cNvGrpSpPr>
            <a:grpSpLocks noChangeAspect="1"/>
          </p:cNvGrpSpPr>
          <p:nvPr/>
        </p:nvGrpSpPr>
        <p:grpSpPr bwMode="auto">
          <a:xfrm>
            <a:off x="10539492" y="6305176"/>
            <a:ext cx="1149588" cy="267392"/>
            <a:chOff x="3618" y="2108"/>
            <a:chExt cx="589" cy="137"/>
          </a:xfrm>
          <a:solidFill>
            <a:schemeClr val="bg1"/>
          </a:solidFill>
        </p:grpSpPr>
        <p:sp>
          <p:nvSpPr>
            <p:cNvPr id="15" name="Freeform 52">
              <a:extLst>
                <a:ext uri="{FF2B5EF4-FFF2-40B4-BE49-F238E27FC236}">
                  <a16:creationId xmlns:a16="http://schemas.microsoft.com/office/drawing/2014/main" id="{D04669F7-5824-4611-92B8-DDD47C0679CD}"/>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C97B7C5C-71EC-4BEF-B78E-96031C56B6D9}"/>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12AD8BEB-F20D-458A-9B7C-D0D242656367}"/>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 name="Freeform 55">
              <a:extLst>
                <a:ext uri="{FF2B5EF4-FFF2-40B4-BE49-F238E27FC236}">
                  <a16:creationId xmlns:a16="http://schemas.microsoft.com/office/drawing/2014/main" id="{1E2E8520-178B-4FC2-83AF-D20B9B830C53}"/>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625FDC1F-D8B9-48BF-A148-80BD52787A25}"/>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75676B5-6679-4E77-A98B-0DDDC16D6211}"/>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75184782-CD02-44CD-A624-8C0D5185BC90}"/>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0EEC35CD-3753-4537-9102-35F24686C04B}"/>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C1B62307-C524-425E-B5A4-39951E34AC50}"/>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551238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ullets option - Right">
    <p:bg>
      <p:bgPr>
        <a:solidFill>
          <a:schemeClr val="accent4"/>
        </a:solidFill>
        <a:effectLst/>
      </p:bgPr>
    </p:bg>
    <p:spTree>
      <p:nvGrpSpPr>
        <p:cNvPr id="1" name=""/>
        <p:cNvGrpSpPr/>
        <p:nvPr/>
      </p:nvGrpSpPr>
      <p:grpSpPr>
        <a:xfrm>
          <a:off x="0" y="0"/>
          <a:ext cx="0" cy="0"/>
          <a:chOff x="0" y="0"/>
          <a:chExt cx="0" cy="0"/>
        </a:xfrm>
      </p:grpSpPr>
      <p:sp>
        <p:nvSpPr>
          <p:cNvPr id="25" name="Picture Placeholder 3">
            <a:extLst>
              <a:ext uri="{FF2B5EF4-FFF2-40B4-BE49-F238E27FC236}">
                <a16:creationId xmlns:a16="http://schemas.microsoft.com/office/drawing/2014/main" id="{D4CC73BB-D63B-4BD1-8625-C64E5E23496B}"/>
              </a:ext>
            </a:extLst>
          </p:cNvPr>
          <p:cNvSpPr>
            <a:spLocks noGrp="1"/>
          </p:cNvSpPr>
          <p:nvPr>
            <p:ph type="pic" sz="quarter" idx="15" hasCustomPrompt="1"/>
          </p:nvPr>
        </p:nvSpPr>
        <p:spPr>
          <a:xfrm>
            <a:off x="0"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9" name="Rectangle 8">
            <a:extLst>
              <a:ext uri="{FF2B5EF4-FFF2-40B4-BE49-F238E27FC236}">
                <a16:creationId xmlns:a16="http://schemas.microsoft.com/office/drawing/2014/main" id="{EF4248B4-3368-4A6B-BE1E-E981B5F043DD}"/>
              </a:ext>
            </a:extLst>
          </p:cNvPr>
          <p:cNvSpPr/>
          <p:nvPr/>
        </p:nvSpPr>
        <p:spPr>
          <a:xfrm>
            <a:off x="5963920" y="0"/>
            <a:ext cx="6228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solidFill>
                  <a:schemeClr val="bg1"/>
                </a:solidFill>
                <a:latin typeface="Calibri" panose="020F0502020204030204" pitchFamily="34" charset="0"/>
                <a:cs typeface="Calibri" panose="020F0502020204030204" pitchFamily="34" charset="0"/>
              </a:defRPr>
            </a:lvl1pPr>
            <a:lvl2pPr marL="594360">
              <a:defRPr>
                <a:solidFill>
                  <a:schemeClr val="bg1"/>
                </a:solidFill>
                <a:latin typeface="Calibri" panose="020F0502020204030204" pitchFamily="34" charset="0"/>
                <a:cs typeface="Calibri" panose="020F0502020204030204" pitchFamily="34" charset="0"/>
              </a:defRPr>
            </a:lvl2pPr>
            <a:lvl3pPr marL="886968">
              <a:defRPr>
                <a:solidFill>
                  <a:schemeClr val="bg1"/>
                </a:solidFill>
                <a:latin typeface="Calibri" panose="020F0502020204030204" pitchFamily="34" charset="0"/>
                <a:cs typeface="Calibri" panose="020F0502020204030204" pitchFamily="34" charset="0"/>
              </a:defRPr>
            </a:lvl3pPr>
            <a:lvl4pPr marL="1170432">
              <a:defRPr>
                <a:solidFill>
                  <a:schemeClr val="bg1"/>
                </a:solidFill>
                <a:latin typeface="Calibri" panose="020F0502020204030204" pitchFamily="34" charset="0"/>
                <a:cs typeface="Calibri" panose="020F0502020204030204" pitchFamily="34" charset="0"/>
              </a:defRPr>
            </a:lvl4pPr>
            <a:lvl5pPr marL="1463040">
              <a:defRPr>
                <a:solidFill>
                  <a:schemeClr val="bg1"/>
                </a:solidFill>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6" name="Straight Connector 25">
            <a:extLst>
              <a:ext uri="{FF2B5EF4-FFF2-40B4-BE49-F238E27FC236}">
                <a16:creationId xmlns:a16="http://schemas.microsoft.com/office/drawing/2014/main" id="{9FF67D68-FDB1-4739-B32D-5DC25788E2F6}"/>
              </a:ext>
            </a:extLst>
          </p:cNvPr>
          <p:cNvCxnSpPr>
            <a:cxnSpLocks/>
          </p:cNvCxnSpPr>
          <p:nvPr/>
        </p:nvCxnSpPr>
        <p:spPr>
          <a:xfrm>
            <a:off x="6373368" y="452090"/>
            <a:ext cx="914400" cy="0"/>
          </a:xfrm>
          <a:prstGeom prst="line">
            <a:avLst/>
          </a:prstGeom>
          <a:ln w="28575">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24" name="TextBox 23">
            <a:extLst>
              <a:ext uri="{FF2B5EF4-FFF2-40B4-BE49-F238E27FC236}">
                <a16:creationId xmlns:a16="http://schemas.microsoft.com/office/drawing/2014/main" id="{E344F8AE-54DE-451A-9845-82FF05FEF585}"/>
              </a:ext>
            </a:extLst>
          </p:cNvPr>
          <p:cNvSpPr txBox="1"/>
          <p:nvPr/>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3" name="Text Placeholder 7">
            <a:extLst>
              <a:ext uri="{FF2B5EF4-FFF2-40B4-BE49-F238E27FC236}">
                <a16:creationId xmlns:a16="http://schemas.microsoft.com/office/drawing/2014/main" id="{62FB9851-598D-4A05-8FBA-930C720FCC8A}"/>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grpSp>
        <p:nvGrpSpPr>
          <p:cNvPr id="27" name="Group 51">
            <a:extLst>
              <a:ext uri="{FF2B5EF4-FFF2-40B4-BE49-F238E27FC236}">
                <a16:creationId xmlns:a16="http://schemas.microsoft.com/office/drawing/2014/main" id="{3A53ED04-EA7F-4079-A8F5-2670BF694939}"/>
              </a:ext>
            </a:extLst>
          </p:cNvPr>
          <p:cNvGrpSpPr>
            <a:grpSpLocks noChangeAspect="1"/>
          </p:cNvGrpSpPr>
          <p:nvPr/>
        </p:nvGrpSpPr>
        <p:grpSpPr bwMode="auto">
          <a:xfrm>
            <a:off x="10539492" y="6305176"/>
            <a:ext cx="1149588" cy="267392"/>
            <a:chOff x="3618" y="2108"/>
            <a:chExt cx="589" cy="137"/>
          </a:xfrm>
          <a:solidFill>
            <a:schemeClr val="bg1"/>
          </a:solidFill>
        </p:grpSpPr>
        <p:sp>
          <p:nvSpPr>
            <p:cNvPr id="28" name="Freeform 52">
              <a:extLst>
                <a:ext uri="{FF2B5EF4-FFF2-40B4-BE49-F238E27FC236}">
                  <a16:creationId xmlns:a16="http://schemas.microsoft.com/office/drawing/2014/main" id="{C5590661-82B2-440A-AC8E-C62CC84931C6}"/>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 name="Freeform 53">
              <a:extLst>
                <a:ext uri="{FF2B5EF4-FFF2-40B4-BE49-F238E27FC236}">
                  <a16:creationId xmlns:a16="http://schemas.microsoft.com/office/drawing/2014/main" id="{8A48B060-E515-4F87-A418-D1AB876EA06A}"/>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4">
              <a:extLst>
                <a:ext uri="{FF2B5EF4-FFF2-40B4-BE49-F238E27FC236}">
                  <a16:creationId xmlns:a16="http://schemas.microsoft.com/office/drawing/2014/main" id="{2626B86B-12DC-4FAC-9417-465C49E99CDF}"/>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5">
              <a:extLst>
                <a:ext uri="{FF2B5EF4-FFF2-40B4-BE49-F238E27FC236}">
                  <a16:creationId xmlns:a16="http://schemas.microsoft.com/office/drawing/2014/main" id="{D514EFCE-CB79-4462-BD80-34FD85DA32B9}"/>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6">
              <a:extLst>
                <a:ext uri="{FF2B5EF4-FFF2-40B4-BE49-F238E27FC236}">
                  <a16:creationId xmlns:a16="http://schemas.microsoft.com/office/drawing/2014/main" id="{36619D0D-2707-4921-A75C-47D577D6074A}"/>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7">
              <a:extLst>
                <a:ext uri="{FF2B5EF4-FFF2-40B4-BE49-F238E27FC236}">
                  <a16:creationId xmlns:a16="http://schemas.microsoft.com/office/drawing/2014/main" id="{71E33250-1456-47A0-B070-436C6F60A0EF}"/>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8">
              <a:extLst>
                <a:ext uri="{FF2B5EF4-FFF2-40B4-BE49-F238E27FC236}">
                  <a16:creationId xmlns:a16="http://schemas.microsoft.com/office/drawing/2014/main" id="{C25CB005-5B6E-4AB0-B0D4-D2D34DFCD7DA}"/>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9">
              <a:extLst>
                <a:ext uri="{FF2B5EF4-FFF2-40B4-BE49-F238E27FC236}">
                  <a16:creationId xmlns:a16="http://schemas.microsoft.com/office/drawing/2014/main" id="{6868E1F9-135E-4F29-98C8-A268B5738C3C}"/>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294919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49240" cy="4169664"/>
          </a:xfrm>
        </p:spPr>
        <p:txBody>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769A9AF6-32DA-41E1-A4B4-2F9A617520C4}"/>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9" name="Straight Connector 8">
            <a:extLst>
              <a:ext uri="{FF2B5EF4-FFF2-40B4-BE49-F238E27FC236}">
                <a16:creationId xmlns:a16="http://schemas.microsoft.com/office/drawing/2014/main" id="{C118F195-5930-4C80-AFB2-9E1ECEBD4D14}"/>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12841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68680">
              <a:defRPr lang="en-US" sz="1600" kern="1200" dirty="0">
                <a:solidFill>
                  <a:schemeClr val="bg1"/>
                </a:solidFill>
                <a:latin typeface="Calibri" panose="020F0502020204030204" pitchFamily="34" charset="0"/>
                <a:ea typeface="+mn-ea"/>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marL="886968" lvl="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pPr>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indent="-287338">
              <a:defRPr lang="en-GB" sz="1600" kern="1200" dirty="0">
                <a:solidFill>
                  <a:schemeClr val="bg1"/>
                </a:solidFill>
                <a:latin typeface="Calibri" panose="020F0502020204030204" pitchFamily="34" charset="0"/>
                <a:ea typeface="+mn-ea"/>
                <a:cs typeface="Calibri" panose="020F0502020204030204" pitchFamily="34" charset="0"/>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marL="1463040" lvl="4"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pPr>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05D3D1A-E666-41D5-AB1D-18B96B9B8F5B}"/>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BE5B0A13-D16E-4A06-95DD-EC4D61DCAD4A}"/>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041852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Numbered bullets">
    <p:bg>
      <p:bgPr>
        <a:solidFill>
          <a:schemeClr val="accent4"/>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1A83C390-AC23-4CF1-919B-6D01AD25F730}"/>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0" name="Rectangle 9">
            <a:extLst>
              <a:ext uri="{FF2B5EF4-FFF2-40B4-BE49-F238E27FC236}">
                <a16:creationId xmlns:a16="http://schemas.microsoft.com/office/drawing/2014/main" id="{6EC430C5-208A-4B32-95FA-70B0A0AF4FF1}"/>
              </a:ext>
            </a:extLst>
          </p:cNvPr>
          <p:cNvSpPr/>
          <p:nvPr/>
        </p:nvSpPr>
        <p:spPr>
          <a:xfrm>
            <a:off x="0" y="1"/>
            <a:ext cx="8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929384"/>
            <a:ext cx="7246270" cy="3659219"/>
          </a:xfrm>
        </p:spPr>
        <p:txBody>
          <a:bodyPr>
            <a:noAutofit/>
          </a:bodyPr>
          <a:lstStyle>
            <a:lvl1pPr marL="301752" indent="-283464">
              <a:spcBef>
                <a:spcPts val="400"/>
              </a:spcBef>
              <a:buClr>
                <a:srgbClr val="F70656"/>
              </a:buClr>
              <a:buSzPct val="100000"/>
              <a:buFont typeface="Arial" panose="020B0604020202020204" pitchFamily="34" charset="0"/>
              <a:buChar char="•"/>
              <a:defRPr sz="2300">
                <a:solidFill>
                  <a:schemeClr val="bg1"/>
                </a:solidFill>
                <a:latin typeface="Calibri" panose="020F0502020204030204" pitchFamily="34" charset="0"/>
                <a:cs typeface="Calibri" panose="020F0502020204030204" pitchFamily="34" charset="0"/>
              </a:defRPr>
            </a:lvl1pPr>
            <a:lvl2pPr marL="594360" indent="-283464">
              <a:spcBef>
                <a:spcPts val="400"/>
              </a:spcBef>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2pPr>
            <a:lvl3pPr marL="877824" indent="-283464">
              <a:spcBef>
                <a:spcPts val="400"/>
              </a:spcBef>
              <a:spcAft>
                <a:spcPts val="600"/>
              </a:spcAft>
              <a:buClr>
                <a:srgbClr val="F70656"/>
              </a:buClr>
              <a:buSzPct val="100000"/>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3pPr>
            <a:lvl4pPr marL="1170432" indent="-283464">
              <a:spcBef>
                <a:spcPts val="400"/>
              </a:spcBef>
              <a:spcAft>
                <a:spcPts val="600"/>
              </a:spcAft>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4pPr>
            <a:lvl5pPr marL="1463040" indent="-283464">
              <a:spcBef>
                <a:spcPts val="400"/>
              </a:spcBef>
              <a:spcAft>
                <a:spcPts val="600"/>
              </a:spcAft>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5pPr>
            <a:lvl6pPr marL="1728000" indent="-288000">
              <a:spcBef>
                <a:spcPts val="200"/>
              </a:spcBef>
              <a:buFont typeface="Arial" panose="020B0604020202020204" pitchFamily="34" charset="0"/>
              <a:buChar char="▲"/>
              <a:defRPr>
                <a:solidFill>
                  <a:schemeClr val="accent2"/>
                </a:solidFill>
              </a:defRPr>
            </a:lvl6pPr>
            <a:lvl7pPr marL="2016000" indent="-288000">
              <a:spcBef>
                <a:spcPts val="200"/>
              </a:spcBef>
              <a:buFont typeface="Arial" panose="020B0604020202020204" pitchFamily="34" charset="0"/>
              <a:buChar char="▲"/>
              <a:defRPr>
                <a:solidFill>
                  <a:schemeClr val="accent2"/>
                </a:solidFill>
              </a:defRPr>
            </a:lvl7pPr>
            <a:lvl8pPr marL="2304000" indent="-288000">
              <a:spcBef>
                <a:spcPts val="200"/>
              </a:spcBef>
              <a:buFont typeface="Arial" panose="020B0604020202020204" pitchFamily="34" charset="0"/>
              <a:buChar char="▲"/>
              <a:defRPr>
                <a:solidFill>
                  <a:schemeClr val="accent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bg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7" name="Title 1">
            <a:extLst>
              <a:ext uri="{FF2B5EF4-FFF2-40B4-BE49-F238E27FC236}">
                <a16:creationId xmlns:a16="http://schemas.microsoft.com/office/drawing/2014/main" id="{23311043-2D30-4223-B488-F837CD0C7317}"/>
              </a:ext>
            </a:extLst>
          </p:cNvPr>
          <p:cNvSpPr>
            <a:spLocks noGrp="1"/>
          </p:cNvSpPr>
          <p:nvPr>
            <p:ph type="title" hasCustomPrompt="1"/>
          </p:nvPr>
        </p:nvSpPr>
        <p:spPr>
          <a:xfrm>
            <a:off x="502920" y="588957"/>
            <a:ext cx="7246270" cy="806335"/>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6" name="TextBox 25">
            <a:extLst>
              <a:ext uri="{FF2B5EF4-FFF2-40B4-BE49-F238E27FC236}">
                <a16:creationId xmlns:a16="http://schemas.microsoft.com/office/drawing/2014/main" id="{7F206869-C887-40B6-B4AD-00FBCFCB5F2D}"/>
              </a:ext>
            </a:extLst>
          </p:cNvPr>
          <p:cNvSpPr txBox="1"/>
          <p:nvPr/>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0" name="Text Placeholder 7">
            <a:extLst>
              <a:ext uri="{FF2B5EF4-FFF2-40B4-BE49-F238E27FC236}">
                <a16:creationId xmlns:a16="http://schemas.microsoft.com/office/drawing/2014/main" id="{D91CC6C5-F7D0-4D0D-A05E-D6BA3C050C75}"/>
              </a:ext>
            </a:extLst>
          </p:cNvPr>
          <p:cNvSpPr>
            <a:spLocks noGrp="1"/>
          </p:cNvSpPr>
          <p:nvPr>
            <p:ph type="body" sz="quarter" idx="13" hasCustomPrompt="1"/>
          </p:nvPr>
        </p:nvSpPr>
        <p:spPr>
          <a:xfrm>
            <a:off x="504000" y="1426463"/>
            <a:ext cx="725119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grpSp>
        <p:nvGrpSpPr>
          <p:cNvPr id="28" name="Group 51">
            <a:extLst>
              <a:ext uri="{FF2B5EF4-FFF2-40B4-BE49-F238E27FC236}">
                <a16:creationId xmlns:a16="http://schemas.microsoft.com/office/drawing/2014/main" id="{361B70CD-7845-4673-8ABE-1847323CCE1D}"/>
              </a:ext>
            </a:extLst>
          </p:cNvPr>
          <p:cNvGrpSpPr>
            <a:grpSpLocks noChangeAspect="1"/>
          </p:cNvGrpSpPr>
          <p:nvPr/>
        </p:nvGrpSpPr>
        <p:grpSpPr bwMode="auto">
          <a:xfrm>
            <a:off x="10539492" y="6305176"/>
            <a:ext cx="1149588" cy="267392"/>
            <a:chOff x="3618" y="2108"/>
            <a:chExt cx="589" cy="137"/>
          </a:xfrm>
          <a:solidFill>
            <a:schemeClr val="bg1"/>
          </a:solidFill>
        </p:grpSpPr>
        <p:sp>
          <p:nvSpPr>
            <p:cNvPr id="30" name="Freeform 52">
              <a:extLst>
                <a:ext uri="{FF2B5EF4-FFF2-40B4-BE49-F238E27FC236}">
                  <a16:creationId xmlns:a16="http://schemas.microsoft.com/office/drawing/2014/main" id="{8F2E78F3-DC06-443D-A110-8C291AE9C0CF}"/>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3">
              <a:extLst>
                <a:ext uri="{FF2B5EF4-FFF2-40B4-BE49-F238E27FC236}">
                  <a16:creationId xmlns:a16="http://schemas.microsoft.com/office/drawing/2014/main" id="{9EAA16FB-68A3-4CCA-BE77-A71CDB7C42F0}"/>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4">
              <a:extLst>
                <a:ext uri="{FF2B5EF4-FFF2-40B4-BE49-F238E27FC236}">
                  <a16:creationId xmlns:a16="http://schemas.microsoft.com/office/drawing/2014/main" id="{DD8C9703-C8AC-4915-9DB7-A5A69C366750}"/>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5">
              <a:extLst>
                <a:ext uri="{FF2B5EF4-FFF2-40B4-BE49-F238E27FC236}">
                  <a16:creationId xmlns:a16="http://schemas.microsoft.com/office/drawing/2014/main" id="{9E035F85-64A0-4CC5-ACC1-4B35546997CC}"/>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6">
              <a:extLst>
                <a:ext uri="{FF2B5EF4-FFF2-40B4-BE49-F238E27FC236}">
                  <a16:creationId xmlns:a16="http://schemas.microsoft.com/office/drawing/2014/main" id="{D74E7825-8FD5-4684-8841-25D83770DD7A}"/>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7">
              <a:extLst>
                <a:ext uri="{FF2B5EF4-FFF2-40B4-BE49-F238E27FC236}">
                  <a16:creationId xmlns:a16="http://schemas.microsoft.com/office/drawing/2014/main" id="{9F5BD8AB-1097-45F3-B4FD-4B44AC6E775F}"/>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8">
              <a:extLst>
                <a:ext uri="{FF2B5EF4-FFF2-40B4-BE49-F238E27FC236}">
                  <a16:creationId xmlns:a16="http://schemas.microsoft.com/office/drawing/2014/main" id="{CF2DFAAD-3CDB-451D-BC31-5F328165C9AA}"/>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9">
              <a:extLst>
                <a:ext uri="{FF2B5EF4-FFF2-40B4-BE49-F238E27FC236}">
                  <a16:creationId xmlns:a16="http://schemas.microsoft.com/office/drawing/2014/main" id="{DE8719AD-84DC-4C8E-A475-F67F40CB877D}"/>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3" name="Straight Connector 22">
            <a:extLst>
              <a:ext uri="{FF2B5EF4-FFF2-40B4-BE49-F238E27FC236}">
                <a16:creationId xmlns:a16="http://schemas.microsoft.com/office/drawing/2014/main" id="{1FC51BF8-F4EE-4EBE-98F2-660FFC523449}"/>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76512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Numbered bullets - Right">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80C38-C376-4835-9433-D9AC78BEE6CF}"/>
              </a:ext>
            </a:extLst>
          </p:cNvPr>
          <p:cNvSpPr/>
          <p:nvPr/>
        </p:nvSpPr>
        <p:spPr>
          <a:xfrm>
            <a:off x="4064000" y="0"/>
            <a:ext cx="8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41730" y="1929384"/>
            <a:ext cx="7246270" cy="3659219"/>
          </a:xfrm>
        </p:spPr>
        <p:txBody>
          <a:bodyPr>
            <a:noAutofit/>
          </a:bodyPr>
          <a:lstStyle>
            <a:lvl1pPr marL="301752" indent="-283464">
              <a:spcBef>
                <a:spcPts val="400"/>
              </a:spcBef>
              <a:buClr>
                <a:srgbClr val="F70656"/>
              </a:buClr>
              <a:buSzPct val="100000"/>
              <a:buFont typeface="Arial" panose="020B0604020202020204" pitchFamily="34" charset="0"/>
              <a:buChar char="•"/>
              <a:defRPr sz="2300">
                <a:solidFill>
                  <a:schemeClr val="bg1"/>
                </a:solidFill>
                <a:latin typeface="Calibri" panose="020F0502020204030204" pitchFamily="34" charset="0"/>
                <a:cs typeface="Calibri" panose="020F0502020204030204" pitchFamily="34" charset="0"/>
              </a:defRPr>
            </a:lvl1pPr>
            <a:lvl2pPr marL="594360" indent="-283464">
              <a:spcBef>
                <a:spcPts val="400"/>
              </a:spcBef>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2pPr>
            <a:lvl3pPr marL="877824" indent="-283464">
              <a:spcBef>
                <a:spcPts val="400"/>
              </a:spcBef>
              <a:spcAft>
                <a:spcPts val="600"/>
              </a:spcAft>
              <a:buClr>
                <a:srgbClr val="F70656"/>
              </a:buClr>
              <a:buSzPct val="100000"/>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3pPr>
            <a:lvl4pPr marL="1170432" indent="-283464">
              <a:spcBef>
                <a:spcPts val="400"/>
              </a:spcBef>
              <a:spcAft>
                <a:spcPts val="600"/>
              </a:spcAft>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4pPr>
            <a:lvl5pPr marL="1463040" indent="-283464">
              <a:spcBef>
                <a:spcPts val="400"/>
              </a:spcBef>
              <a:spcAft>
                <a:spcPts val="600"/>
              </a:spcAft>
              <a:buClr>
                <a:srgbClr val="F70656"/>
              </a:buClr>
              <a:buFont typeface="Arial" panose="020B0604020202020204" pitchFamily="34" charset="0"/>
              <a:buChar char="•"/>
              <a:defRPr>
                <a:solidFill>
                  <a:schemeClr val="bg1"/>
                </a:solidFill>
                <a:latin typeface="Calibri" panose="020F0502020204030204" pitchFamily="34" charset="0"/>
                <a:cs typeface="Calibri" panose="020F0502020204030204" pitchFamily="34" charset="0"/>
              </a:defRPr>
            </a:lvl5pPr>
            <a:lvl6pPr marL="1728000" indent="-288000">
              <a:spcBef>
                <a:spcPts val="200"/>
              </a:spcBef>
              <a:buFont typeface="Arial" panose="020B0604020202020204" pitchFamily="34" charset="0"/>
              <a:buChar char="▲"/>
              <a:defRPr>
                <a:solidFill>
                  <a:schemeClr val="accent2"/>
                </a:solidFill>
              </a:defRPr>
            </a:lvl6pPr>
            <a:lvl7pPr marL="2016000" indent="-288000">
              <a:spcBef>
                <a:spcPts val="200"/>
              </a:spcBef>
              <a:buFont typeface="Arial" panose="020B0604020202020204" pitchFamily="34" charset="0"/>
              <a:buChar char="▲"/>
              <a:defRPr>
                <a:solidFill>
                  <a:schemeClr val="accent2"/>
                </a:solidFill>
              </a:defRPr>
            </a:lvl7pPr>
            <a:lvl8pPr marL="2304000" indent="-288000">
              <a:spcBef>
                <a:spcPts val="200"/>
              </a:spcBef>
              <a:buFont typeface="Arial" panose="020B0604020202020204" pitchFamily="34" charset="0"/>
              <a:buChar char="▲"/>
              <a:defRPr>
                <a:solidFill>
                  <a:schemeClr val="accent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2810" y="5665258"/>
            <a:ext cx="7246270" cy="433790"/>
          </a:xfrm>
        </p:spPr>
        <p:txBody>
          <a:bodyPr anchor="b">
            <a:noAutofit/>
          </a:bodyPr>
          <a:lstStyle>
            <a:lvl1pPr marL="0" indent="0">
              <a:lnSpc>
                <a:spcPts val="1200"/>
              </a:lnSpc>
              <a:spcAft>
                <a:spcPts val="0"/>
              </a:spcAft>
              <a:buNone/>
              <a:defRPr sz="1000" b="0" cap="none" baseline="0">
                <a:solidFill>
                  <a:schemeClr val="bg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7" name="Title 1">
            <a:extLst>
              <a:ext uri="{FF2B5EF4-FFF2-40B4-BE49-F238E27FC236}">
                <a16:creationId xmlns:a16="http://schemas.microsoft.com/office/drawing/2014/main" id="{23311043-2D30-4223-B488-F837CD0C7317}"/>
              </a:ext>
            </a:extLst>
          </p:cNvPr>
          <p:cNvSpPr>
            <a:spLocks noGrp="1"/>
          </p:cNvSpPr>
          <p:nvPr>
            <p:ph type="title" hasCustomPrompt="1"/>
          </p:nvPr>
        </p:nvSpPr>
        <p:spPr>
          <a:xfrm>
            <a:off x="4441730" y="588957"/>
            <a:ext cx="7246270" cy="806335"/>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46" name="Straight Connector 45">
            <a:extLst>
              <a:ext uri="{FF2B5EF4-FFF2-40B4-BE49-F238E27FC236}">
                <a16:creationId xmlns:a16="http://schemas.microsoft.com/office/drawing/2014/main" id="{A60022CC-41F1-4500-8FEB-4923C154827B}"/>
              </a:ext>
            </a:extLst>
          </p:cNvPr>
          <p:cNvCxnSpPr>
            <a:cxnSpLocks/>
          </p:cNvCxnSpPr>
          <p:nvPr/>
        </p:nvCxnSpPr>
        <p:spPr>
          <a:xfrm>
            <a:off x="4480560" y="452090"/>
            <a:ext cx="914400" cy="0"/>
          </a:xfrm>
          <a:prstGeom prst="line">
            <a:avLst/>
          </a:prstGeom>
          <a:ln w="28575">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9F1CA361-74E6-4244-854B-7FEA11525DA4}"/>
              </a:ext>
            </a:extLst>
          </p:cNvPr>
          <p:cNvSpPr txBox="1"/>
          <p:nvPr/>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 </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0" name="Text Placeholder 7">
            <a:extLst>
              <a:ext uri="{FF2B5EF4-FFF2-40B4-BE49-F238E27FC236}">
                <a16:creationId xmlns:a16="http://schemas.microsoft.com/office/drawing/2014/main" id="{E6D48EF9-9BEC-422B-B9F4-DE813B1D1238}"/>
              </a:ext>
            </a:extLst>
          </p:cNvPr>
          <p:cNvSpPr>
            <a:spLocks noGrp="1"/>
          </p:cNvSpPr>
          <p:nvPr>
            <p:ph type="body" sz="quarter" idx="13" hasCustomPrompt="1"/>
          </p:nvPr>
        </p:nvSpPr>
        <p:spPr>
          <a:xfrm>
            <a:off x="4436808" y="1426463"/>
            <a:ext cx="725119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sp>
        <p:nvSpPr>
          <p:cNvPr id="28" name="Picture Placeholder 3">
            <a:extLst>
              <a:ext uri="{FF2B5EF4-FFF2-40B4-BE49-F238E27FC236}">
                <a16:creationId xmlns:a16="http://schemas.microsoft.com/office/drawing/2014/main" id="{B0715003-9501-4BED-8789-A4EBCF2AC6F1}"/>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grpSp>
        <p:nvGrpSpPr>
          <p:cNvPr id="29" name="Group 51">
            <a:extLst>
              <a:ext uri="{FF2B5EF4-FFF2-40B4-BE49-F238E27FC236}">
                <a16:creationId xmlns:a16="http://schemas.microsoft.com/office/drawing/2014/main" id="{A94647E5-4532-4170-943C-0C697C9D1DEC}"/>
              </a:ext>
            </a:extLst>
          </p:cNvPr>
          <p:cNvGrpSpPr>
            <a:grpSpLocks noChangeAspect="1"/>
          </p:cNvGrpSpPr>
          <p:nvPr/>
        </p:nvGrpSpPr>
        <p:grpSpPr bwMode="auto">
          <a:xfrm>
            <a:off x="10539492" y="6305176"/>
            <a:ext cx="1149588" cy="267392"/>
            <a:chOff x="3618" y="2108"/>
            <a:chExt cx="589" cy="137"/>
          </a:xfrm>
          <a:solidFill>
            <a:schemeClr val="bg1"/>
          </a:solidFill>
        </p:grpSpPr>
        <p:sp>
          <p:nvSpPr>
            <p:cNvPr id="30" name="Freeform 52">
              <a:extLst>
                <a:ext uri="{FF2B5EF4-FFF2-40B4-BE49-F238E27FC236}">
                  <a16:creationId xmlns:a16="http://schemas.microsoft.com/office/drawing/2014/main" id="{62CE86BB-1665-4CC4-AF45-B39DA35F1989}"/>
                </a:ext>
              </a:extLst>
            </p:cNvPr>
            <p:cNvSpPr>
              <a:spLocks/>
            </p:cNvSpPr>
            <p:nvPr/>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3">
              <a:extLst>
                <a:ext uri="{FF2B5EF4-FFF2-40B4-BE49-F238E27FC236}">
                  <a16:creationId xmlns:a16="http://schemas.microsoft.com/office/drawing/2014/main" id="{C2AFA71C-402E-4637-A9D2-C53C7DD1A7E3}"/>
                </a:ext>
              </a:extLst>
            </p:cNvPr>
            <p:cNvSpPr>
              <a:spLocks/>
            </p:cNvSpPr>
            <p:nvPr/>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4">
              <a:extLst>
                <a:ext uri="{FF2B5EF4-FFF2-40B4-BE49-F238E27FC236}">
                  <a16:creationId xmlns:a16="http://schemas.microsoft.com/office/drawing/2014/main" id="{51A1994B-5205-4097-9297-A80AEDBA56D1}"/>
                </a:ext>
              </a:extLst>
            </p:cNvPr>
            <p:cNvSpPr>
              <a:spLocks/>
            </p:cNvSpPr>
            <p:nvPr/>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5">
              <a:extLst>
                <a:ext uri="{FF2B5EF4-FFF2-40B4-BE49-F238E27FC236}">
                  <a16:creationId xmlns:a16="http://schemas.microsoft.com/office/drawing/2014/main" id="{0CC6D2C6-4A97-4545-A483-004ABBC0CDAB}"/>
                </a:ext>
              </a:extLst>
            </p:cNvPr>
            <p:cNvSpPr>
              <a:spLocks/>
            </p:cNvSpPr>
            <p:nvPr/>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6">
              <a:extLst>
                <a:ext uri="{FF2B5EF4-FFF2-40B4-BE49-F238E27FC236}">
                  <a16:creationId xmlns:a16="http://schemas.microsoft.com/office/drawing/2014/main" id="{1CDD5CDD-CBF2-4D03-B818-5A39B25B74E3}"/>
                </a:ext>
              </a:extLst>
            </p:cNvPr>
            <p:cNvSpPr>
              <a:spLocks noEditPoints="1"/>
            </p:cNvSpPr>
            <p:nvPr/>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7">
              <a:extLst>
                <a:ext uri="{FF2B5EF4-FFF2-40B4-BE49-F238E27FC236}">
                  <a16:creationId xmlns:a16="http://schemas.microsoft.com/office/drawing/2014/main" id="{24B975C6-21C9-4DA9-8502-85D21324881E}"/>
                </a:ext>
              </a:extLst>
            </p:cNvPr>
            <p:cNvSpPr>
              <a:spLocks/>
            </p:cNvSpPr>
            <p:nvPr/>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8">
              <a:extLst>
                <a:ext uri="{FF2B5EF4-FFF2-40B4-BE49-F238E27FC236}">
                  <a16:creationId xmlns:a16="http://schemas.microsoft.com/office/drawing/2014/main" id="{C4224024-531B-4065-828D-9F8725192695}"/>
                </a:ext>
              </a:extLst>
            </p:cNvPr>
            <p:cNvSpPr>
              <a:spLocks noEditPoints="1"/>
            </p:cNvSpPr>
            <p:nvPr/>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9">
              <a:extLst>
                <a:ext uri="{FF2B5EF4-FFF2-40B4-BE49-F238E27FC236}">
                  <a16:creationId xmlns:a16="http://schemas.microsoft.com/office/drawing/2014/main" id="{4F78D1E9-5AFF-45EA-8A73-C0F78E0C6B8F}"/>
                </a:ext>
              </a:extLst>
            </p:cNvPr>
            <p:cNvSpPr>
              <a:spLocks noEditPoints="1"/>
            </p:cNvSpPr>
            <p:nvPr/>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364344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bg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bg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bg1"/>
                </a:solidFill>
                <a:latin typeface="Calibri" panose="020F0502020204030204" pitchFamily="34" charset="0"/>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bg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bg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bg1"/>
                </a:solidFill>
                <a:latin typeface="Calibri" panose="020F0502020204030204" pitchFamily="34" charset="0"/>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ext Placeholder 7">
            <a:extLst>
              <a:ext uri="{FF2B5EF4-FFF2-40B4-BE49-F238E27FC236}">
                <a16:creationId xmlns:a16="http://schemas.microsoft.com/office/drawing/2014/main" id="{E5AA75C9-A216-435B-B220-BE720528D6B2}"/>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73B4B00F-9110-486B-9FE7-2E79C4315C0B}"/>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1" name="Content Placeholder 3">
            <a:extLst>
              <a:ext uri="{FF2B5EF4-FFF2-40B4-BE49-F238E27FC236}">
                <a16:creationId xmlns:a16="http://schemas.microsoft.com/office/drawing/2014/main" id="{FD88C957-3C4B-4E22-9EF8-9D09485F7420}"/>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407062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2919" y="1929384"/>
            <a:ext cx="3429001" cy="1080000"/>
          </a:xfrm>
        </p:spPr>
        <p:txBody>
          <a:bodyPr>
            <a:noAutofit/>
          </a:bodyPr>
          <a:lstStyle>
            <a:lvl1pPr marL="18288" indent="0">
              <a:lnSpc>
                <a:spcPts val="3200"/>
              </a:lnSpc>
              <a:spcAft>
                <a:spcPts val="0"/>
              </a:spcAft>
              <a:buNone/>
              <a:defRPr sz="2000" b="0" cap="all" baseline="0">
                <a:solidFill>
                  <a:schemeClr val="bg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bg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bg1"/>
                </a:solidFill>
                <a:latin typeface="Calibri" panose="020F0502020204030204" pitchFamily="34" charset="0"/>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2919" y="3337560"/>
            <a:ext cx="3429001" cy="1080000"/>
          </a:xfrm>
        </p:spPr>
        <p:txBody>
          <a:bodyPr>
            <a:noAutofit/>
          </a:bodyPr>
          <a:lstStyle>
            <a:lvl1pPr marL="18288" indent="0">
              <a:lnSpc>
                <a:spcPts val="3200"/>
              </a:lnSpc>
              <a:spcAft>
                <a:spcPts val="0"/>
              </a:spcAft>
              <a:buNone/>
              <a:defRPr sz="2000" b="0" cap="all" baseline="0">
                <a:solidFill>
                  <a:schemeClr val="bg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bg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bg1"/>
                </a:solidFill>
                <a:latin typeface="Calibri" panose="020F0502020204030204" pitchFamily="34" charset="0"/>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ext Placeholder 7">
            <a:extLst>
              <a:ext uri="{FF2B5EF4-FFF2-40B4-BE49-F238E27FC236}">
                <a16:creationId xmlns:a16="http://schemas.microsoft.com/office/drawing/2014/main" id="{E35BFFDB-B90F-4191-9F52-3062947A9435}"/>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98A1CCA7-C099-4CFE-926F-1651C2D262E1}"/>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1" name="Content Placeholder 3">
            <a:extLst>
              <a:ext uri="{FF2B5EF4-FFF2-40B4-BE49-F238E27FC236}">
                <a16:creationId xmlns:a16="http://schemas.microsoft.com/office/drawing/2014/main" id="{54464A27-663C-4071-9DA4-7F06194A00A2}"/>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240526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9667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2"/>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2"/>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ext Placeholder 7">
            <a:extLst>
              <a:ext uri="{FF2B5EF4-FFF2-40B4-BE49-F238E27FC236}">
                <a16:creationId xmlns:a16="http://schemas.microsoft.com/office/drawing/2014/main" id="{2FC43F70-041B-4D93-987B-BC3BB8B693E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F875B56-1D61-4E0A-9DD4-C23B831B4724}"/>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1" name="Content Placeholder 3">
            <a:extLst>
              <a:ext uri="{FF2B5EF4-FFF2-40B4-BE49-F238E27FC236}">
                <a16:creationId xmlns:a16="http://schemas.microsoft.com/office/drawing/2014/main" id="{3D6D6FC3-7076-49E2-AD7D-8E76FA050B14}"/>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4" name="Content Placeholder 3">
            <a:extLst>
              <a:ext uri="{FF2B5EF4-FFF2-40B4-BE49-F238E27FC236}">
                <a16:creationId xmlns:a16="http://schemas.microsoft.com/office/drawing/2014/main" id="{B0834ADD-2BB8-45FF-B6E3-58DA158F7E79}"/>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0422402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594360">
              <a:defRPr>
                <a:latin typeface="Calibri" panose="020F0502020204030204" pitchFamily="34" charset="0"/>
                <a:cs typeface="Calibri" panose="020F0502020204030204" pitchFamily="34" charset="0"/>
              </a:defRPr>
            </a:lvl2pPr>
            <a:lvl3pPr marL="886968">
              <a:defRPr>
                <a:latin typeface="Calibri" panose="020F0502020204030204" pitchFamily="34" charset="0"/>
                <a:cs typeface="Calibri" panose="020F0502020204030204" pitchFamily="34" charset="0"/>
              </a:defRPr>
            </a:lvl3pPr>
            <a:lvl4pPr marL="1170432">
              <a:defRPr>
                <a:latin typeface="Calibri" panose="020F0502020204030204" pitchFamily="34" charset="0"/>
                <a:cs typeface="Calibri" panose="020F0502020204030204" pitchFamily="34" charset="0"/>
              </a:defRPr>
            </a:lvl4pPr>
            <a:lvl5pPr marL="1463040">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2"/>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2"/>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ext Placeholder 7">
            <a:extLst>
              <a:ext uri="{FF2B5EF4-FFF2-40B4-BE49-F238E27FC236}">
                <a16:creationId xmlns:a16="http://schemas.microsoft.com/office/drawing/2014/main" id="{D9A36522-3C63-4655-9402-7E144B9E5A68}"/>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BAC67767-2B17-462A-845C-93E8D79A1FD7}"/>
              </a:ext>
            </a:extLst>
          </p:cNvPr>
          <p:cNvCxnSpPr>
            <a:cxnSpLocks/>
          </p:cNvCxnSpPr>
          <p:nvPr/>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2" name="Content Placeholder 3">
            <a:extLst>
              <a:ext uri="{FF2B5EF4-FFF2-40B4-BE49-F238E27FC236}">
                <a16:creationId xmlns:a16="http://schemas.microsoft.com/office/drawing/2014/main" id="{9858EDEB-8A76-4F57-A57F-5373A911A315}"/>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5" name="Content Placeholder 3">
            <a:extLst>
              <a:ext uri="{FF2B5EF4-FFF2-40B4-BE49-F238E27FC236}">
                <a16:creationId xmlns:a16="http://schemas.microsoft.com/office/drawing/2014/main" id="{9A518340-E6AF-484A-9D6D-91EF3F8E1932}"/>
              </a:ext>
            </a:extLst>
          </p:cNvPr>
          <p:cNvSpPr>
            <a:spLocks noGrp="1"/>
          </p:cNvSpPr>
          <p:nvPr>
            <p:ph sz="quarter" idx="18" hasCustomPrompt="1"/>
          </p:nvPr>
        </p:nvSpPr>
        <p:spPr>
          <a:xfrm>
            <a:off x="3617405" y="1929384"/>
            <a:ext cx="2482408" cy="3609404"/>
          </a:xfrm>
        </p:spPr>
        <p:txBody>
          <a:bodyPr anchor="ctr"/>
          <a:lstStyle>
            <a:lvl1pPr marL="0" indent="0" algn="ctr">
              <a:buFont typeface="Arial" panose="020B0604020202020204" pitchFamily="34" charset="0"/>
              <a:buNone/>
              <a:defRPr lang="en-US" sz="2300"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408439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tx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2783124" y="4041183"/>
            <a:ext cx="6628195" cy="338554"/>
          </a:xfrm>
        </p:spPr>
        <p:txBody>
          <a:bodyPr>
            <a:noAutofit/>
          </a:bodyPr>
          <a:lstStyle>
            <a:lvl1pPr marL="27432" indent="0" algn="ctr">
              <a:spcAft>
                <a:spcPts val="1000"/>
              </a:spcAft>
              <a:buNone/>
              <a:defRPr sz="2400" b="0">
                <a:solidFill>
                  <a:schemeClr val="bg1"/>
                </a:solidFill>
                <a:latin typeface="Muli SemiBold" panose="00000700000000000000" pitchFamily="2"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2781903" y="2186172"/>
            <a:ext cx="6628195" cy="1620000"/>
          </a:xfrm>
        </p:spPr>
        <p:txBody>
          <a:bodyPr anchor="ctr">
            <a:noAutofit/>
          </a:bodyPr>
          <a:lstStyle>
            <a:lvl1pPr marL="0" indent="0" algn="ctr">
              <a:lnSpc>
                <a:spcPct val="95000"/>
              </a:lnSpc>
              <a:spcBef>
                <a:spcPts val="0"/>
              </a:spcBef>
              <a:spcAft>
                <a:spcPts val="0"/>
              </a:spcAft>
              <a:buNone/>
              <a:defRPr sz="6000" b="0" i="0" cap="none" baseline="0">
                <a:solidFill>
                  <a:schemeClr val="bg1"/>
                </a:solidFill>
                <a:latin typeface="Barlow Light" panose="00000400000000000000" pitchFamily="2"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Insert Title Here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2783125" y="6552000"/>
            <a:ext cx="4257422" cy="180000"/>
          </a:xfrm>
          <a:prstGeom prst="rect">
            <a:avLst/>
          </a:prstGeom>
        </p:spPr>
        <p:txBody>
          <a:bodyPr vert="horz" wrap="square" lIns="0" tIns="0" rIns="0" bIns="0" rtlCol="0" anchor="t" anchorCtr="0">
            <a:noAutofit/>
          </a:bodyPr>
          <a:lstStyle>
            <a:defPPr>
              <a:defRPr lang="en-US"/>
            </a:defPPr>
            <a:lvl1pPr marL="0" algn="l" defTabSz="457200" rtl="0" eaLnBrk="1" latinLnBrk="0" hangingPunct="1">
              <a:defRPr sz="700" kern="1200">
                <a:solidFill>
                  <a:schemeClr val="bg1"/>
                </a:solidFill>
                <a:latin typeface="+mn-lt"/>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 2019 AVEVA Group plc and its subsidiaries. All rights reserved.</a:t>
            </a:r>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1319166" y="5386726"/>
            <a:ext cx="1070150" cy="861774"/>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211386" y="4976853"/>
            <a:ext cx="136127"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latin typeface="Calibri" panose="020F0502020204030204" pitchFamily="34" charset="0"/>
              <a:cs typeface="Calibri" panose="020F0502020204030204" pitchFamily="34" charset="0"/>
            </a:endParaRPr>
          </a:p>
        </p:txBody>
      </p:sp>
      <p:sp>
        <p:nvSpPr>
          <p:cNvPr id="14" name="TextBox 13" hidden="1">
            <a:extLst>
              <a:ext uri="{FF2B5EF4-FFF2-40B4-BE49-F238E27FC236}">
                <a16:creationId xmlns:a16="http://schemas.microsoft.com/office/drawing/2014/main" id="{C83FD02A-2FA4-4179-B2F6-3B2A4002C850}"/>
              </a:ext>
            </a:extLst>
          </p:cNvPr>
          <p:cNvSpPr txBox="1"/>
          <p:nvPr userDrawn="1"/>
        </p:nvSpPr>
        <p:spPr>
          <a:xfrm>
            <a:off x="0" y="6957236"/>
            <a:ext cx="7224889" cy="861774"/>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2" name="Rectangle 1" hidden="1">
            <a:extLst>
              <a:ext uri="{FF2B5EF4-FFF2-40B4-BE49-F238E27FC236}">
                <a16:creationId xmlns:a16="http://schemas.microsoft.com/office/drawing/2014/main" id="{CEDBD52A-FA07-4333-BDF8-9E9838C990AE}"/>
              </a:ext>
            </a:extLst>
          </p:cNvPr>
          <p:cNvSpPr>
            <a:spLocks noChangeAspect="1"/>
          </p:cNvSpPr>
          <p:nvPr userDrawn="1"/>
        </p:nvSpPr>
        <p:spPr>
          <a:xfrm>
            <a:off x="2808926" y="1370"/>
            <a:ext cx="2472793" cy="399597"/>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and Partner Use Only</a:t>
            </a:r>
          </a:p>
        </p:txBody>
      </p:sp>
      <p:sp>
        <p:nvSpPr>
          <p:cNvPr id="13" name="Text Placeholder 9">
            <a:extLst>
              <a:ext uri="{FF2B5EF4-FFF2-40B4-BE49-F238E27FC236}">
                <a16:creationId xmlns:a16="http://schemas.microsoft.com/office/drawing/2014/main" id="{01E0D0AF-D209-412B-B491-F1BC194D8407}"/>
              </a:ext>
            </a:extLst>
          </p:cNvPr>
          <p:cNvSpPr>
            <a:spLocks noGrp="1"/>
          </p:cNvSpPr>
          <p:nvPr>
            <p:ph type="body" sz="quarter" idx="13"/>
          </p:nvPr>
        </p:nvSpPr>
        <p:spPr>
          <a:xfrm>
            <a:off x="5689600" y="2067375"/>
            <a:ext cx="812800" cy="24794"/>
          </a:xfrm>
          <a:prstGeom prst="rect">
            <a:avLst/>
          </a:prstGeom>
          <a:gradFill>
            <a:gsLst>
              <a:gs pos="0">
                <a:srgbClr val="FFBB00"/>
              </a:gs>
              <a:gs pos="100000">
                <a:srgbClr val="F906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13" tIns="93256" rIns="186513" bIns="93256" numCol="1" spcCol="0" rtlCol="0" fromWordArt="0" anchor="ctr" anchorCtr="0" forceAA="0" compatLnSpc="1">
            <a:prstTxWarp prst="textNoShape">
              <a:avLst/>
            </a:prstTxWarp>
            <a:noAutofit/>
          </a:bodyPr>
          <a:lstStyle>
            <a:lvl1pPr algn="ctr">
              <a:lnSpc>
                <a:spcPct val="100000"/>
              </a:lnSpc>
              <a:spcAft>
                <a:spcPts val="0"/>
              </a:spcAft>
              <a:defRPr lang="en-GB" sz="127" dirty="0">
                <a:solidFill>
                  <a:schemeClr val="lt1"/>
                </a:solidFill>
              </a:defRPr>
            </a:lvl1pPr>
          </a:lstStyle>
          <a:p>
            <a:pPr lvl="0" defTabSz="661481"/>
            <a:endParaRPr lang="en-GB"/>
          </a:p>
        </p:txBody>
      </p:sp>
    </p:spTree>
    <p:extLst>
      <p:ext uri="{BB962C8B-B14F-4D97-AF65-F5344CB8AC3E}">
        <p14:creationId xmlns:p14="http://schemas.microsoft.com/office/powerpoint/2010/main" val="1236252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Bullets option">
    <p:bg>
      <p:bgPr>
        <a:solidFill>
          <a:schemeClr val="accent4"/>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E0D9F9-2574-4C58-9A84-40ECA6028DD1}"/>
              </a:ext>
            </a:extLst>
          </p:cNvPr>
          <p:cNvSpPr txBox="1"/>
          <p:nvPr userDrawn="1"/>
        </p:nvSpPr>
        <p:spPr>
          <a:xfrm>
            <a:off x="6167890" y="6957236"/>
            <a:ext cx="602411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grpSp>
        <p:nvGrpSpPr>
          <p:cNvPr id="13" name="Group 51" hidden="1">
            <a:extLst>
              <a:ext uri="{FF2B5EF4-FFF2-40B4-BE49-F238E27FC236}">
                <a16:creationId xmlns:a16="http://schemas.microsoft.com/office/drawing/2014/main" id="{94B4E793-B132-4483-A091-74F024DCC9C0}"/>
              </a:ext>
            </a:extLst>
          </p:cNvPr>
          <p:cNvGrpSpPr>
            <a:grpSpLocks noChangeAspect="1"/>
          </p:cNvGrpSpPr>
          <p:nvPr userDrawn="1"/>
        </p:nvGrpSpPr>
        <p:grpSpPr bwMode="auto">
          <a:xfrm>
            <a:off x="8730084" y="6305176"/>
            <a:ext cx="681237" cy="267392"/>
            <a:chOff x="3618" y="2108"/>
            <a:chExt cx="589" cy="137"/>
          </a:xfrm>
          <a:solidFill>
            <a:schemeClr val="bg1"/>
          </a:solidFill>
        </p:grpSpPr>
        <p:sp>
          <p:nvSpPr>
            <p:cNvPr id="15" name="Freeform 52">
              <a:extLst>
                <a:ext uri="{FF2B5EF4-FFF2-40B4-BE49-F238E27FC236}">
                  <a16:creationId xmlns:a16="http://schemas.microsoft.com/office/drawing/2014/main" id="{D04669F7-5824-4611-92B8-DDD47C0679CD}"/>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17" name="Freeform 53">
              <a:extLst>
                <a:ext uri="{FF2B5EF4-FFF2-40B4-BE49-F238E27FC236}">
                  <a16:creationId xmlns:a16="http://schemas.microsoft.com/office/drawing/2014/main" id="{C97B7C5C-71EC-4BEF-B78E-96031C56B6D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18" name="Freeform 54">
              <a:extLst>
                <a:ext uri="{FF2B5EF4-FFF2-40B4-BE49-F238E27FC236}">
                  <a16:creationId xmlns:a16="http://schemas.microsoft.com/office/drawing/2014/main" id="{12AD8BEB-F20D-458A-9B7C-D0D242656367}"/>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19" name="Freeform 55">
              <a:extLst>
                <a:ext uri="{FF2B5EF4-FFF2-40B4-BE49-F238E27FC236}">
                  <a16:creationId xmlns:a16="http://schemas.microsoft.com/office/drawing/2014/main" id="{1E2E8520-178B-4FC2-83AF-D20B9B830C53}"/>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20" name="Freeform 56">
              <a:extLst>
                <a:ext uri="{FF2B5EF4-FFF2-40B4-BE49-F238E27FC236}">
                  <a16:creationId xmlns:a16="http://schemas.microsoft.com/office/drawing/2014/main" id="{625FDC1F-D8B9-48BF-A148-80BD52787A25}"/>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21" name="Freeform 57">
              <a:extLst>
                <a:ext uri="{FF2B5EF4-FFF2-40B4-BE49-F238E27FC236}">
                  <a16:creationId xmlns:a16="http://schemas.microsoft.com/office/drawing/2014/main" id="{E75676B5-6679-4E77-A98B-0DDDC16D6211}"/>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22" name="Freeform 58">
              <a:extLst>
                <a:ext uri="{FF2B5EF4-FFF2-40B4-BE49-F238E27FC236}">
                  <a16:creationId xmlns:a16="http://schemas.microsoft.com/office/drawing/2014/main" id="{75184782-CD02-44CD-A624-8C0D5185BC9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23" name="Freeform 59">
              <a:extLst>
                <a:ext uri="{FF2B5EF4-FFF2-40B4-BE49-F238E27FC236}">
                  <a16:creationId xmlns:a16="http://schemas.microsoft.com/office/drawing/2014/main" id="{0EEC35CD-3753-4537-9102-35F24686C04B}"/>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grpSp>
      <p:sp>
        <p:nvSpPr>
          <p:cNvPr id="25" name="Footer Placeholder 4" hidden="1">
            <a:extLst>
              <a:ext uri="{FF2B5EF4-FFF2-40B4-BE49-F238E27FC236}">
                <a16:creationId xmlns:a16="http://schemas.microsoft.com/office/drawing/2014/main" id="{8D16AB86-9F9C-4479-91F4-CAB373664200}"/>
              </a:ext>
            </a:extLst>
          </p:cNvPr>
          <p:cNvSpPr txBox="1">
            <a:spLocks/>
          </p:cNvSpPr>
          <p:nvPr userDrawn="1"/>
        </p:nvSpPr>
        <p:spPr>
          <a:xfrm>
            <a:off x="2783125" y="6385011"/>
            <a:ext cx="4257422" cy="107722"/>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solidFill>
                <a:latin typeface="+mn-lt"/>
              </a:rPr>
              <a:t>For Internal and Partner Use Only</a:t>
            </a:r>
            <a:endParaRPr lang="en-GB" sz="700">
              <a:solidFill>
                <a:schemeClr val="bg1"/>
              </a:solidFill>
              <a:latin typeface="+mn-lt"/>
            </a:endParaRPr>
          </a:p>
        </p:txBody>
      </p:sp>
      <p:sp>
        <p:nvSpPr>
          <p:cNvPr id="12" name="Picture Placeholder 3">
            <a:extLst>
              <a:ext uri="{FF2B5EF4-FFF2-40B4-BE49-F238E27FC236}">
                <a16:creationId xmlns:a16="http://schemas.microsoft.com/office/drawing/2014/main" id="{4727170E-B9F4-4D73-B311-6F941E8A602D}"/>
              </a:ext>
            </a:extLst>
          </p:cNvPr>
          <p:cNvSpPr>
            <a:spLocks noGrp="1"/>
          </p:cNvSpPr>
          <p:nvPr>
            <p:ph type="pic" sz="quarter" idx="15" hasCustomPrompt="1"/>
          </p:nvPr>
        </p:nvSpPr>
        <p:spPr>
          <a:xfrm>
            <a:off x="6167890" y="0"/>
            <a:ext cx="6024110" cy="6879600"/>
          </a:xfrm>
          <a:prstGeom prst="rect">
            <a:avLst/>
          </a:prstGeom>
          <a:solidFill>
            <a:schemeClr val="tx1"/>
          </a:solidFill>
          <a:ln>
            <a:noFill/>
          </a:ln>
        </p:spPr>
        <p:txBody>
          <a:bodyPr anchor="ctr"/>
          <a:lstStyle>
            <a:lvl1pPr marL="0" indent="0" algn="ctr">
              <a:buNone/>
              <a:defRPr sz="1800">
                <a:solidFill>
                  <a:schemeClr val="bg1"/>
                </a:solidFill>
                <a:latin typeface="+mn-lt"/>
                <a:cs typeface="Calibri" panose="020F0502020204030204" pitchFamily="34" charset="0"/>
              </a:defRPr>
            </a:lvl1pPr>
          </a:lstStyle>
          <a:p>
            <a:r>
              <a:rPr lang="en-GB"/>
              <a:t>Click icon to Insert Image</a:t>
            </a:r>
          </a:p>
        </p:txBody>
      </p:sp>
      <p:sp>
        <p:nvSpPr>
          <p:cNvPr id="30" name="Text Placeholder 7">
            <a:extLst>
              <a:ext uri="{FF2B5EF4-FFF2-40B4-BE49-F238E27FC236}">
                <a16:creationId xmlns:a16="http://schemas.microsoft.com/office/drawing/2014/main" id="{FD71D691-2419-42F2-815A-5ED7606AAAA9}"/>
              </a:ext>
            </a:extLst>
          </p:cNvPr>
          <p:cNvSpPr>
            <a:spLocks noGrp="1"/>
          </p:cNvSpPr>
          <p:nvPr>
            <p:ph type="body" sz="quarter" idx="12" hasCustomPrompt="1"/>
          </p:nvPr>
        </p:nvSpPr>
        <p:spPr>
          <a:xfrm>
            <a:off x="660427" y="2707217"/>
            <a:ext cx="4757734" cy="1234440"/>
          </a:xfrm>
        </p:spPr>
        <p:txBody>
          <a:bodyPr anchor="ctr">
            <a:noAutofit/>
          </a:bodyPr>
          <a:lstStyle>
            <a:lvl1pPr marL="0" indent="0">
              <a:lnSpc>
                <a:spcPct val="95000"/>
              </a:lnSpc>
              <a:spcBef>
                <a:spcPts val="0"/>
              </a:spcBef>
              <a:spcAft>
                <a:spcPts val="0"/>
              </a:spcAft>
              <a:buNone/>
              <a:defRPr sz="5400" b="0" i="0" cap="none" baseline="0">
                <a:solidFill>
                  <a:schemeClr val="bg1"/>
                </a:solidFill>
                <a:latin typeface="Barlow Light" panose="00000400000000000000" pitchFamily="2"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Headline</a:t>
            </a:r>
          </a:p>
        </p:txBody>
      </p:sp>
      <p:sp>
        <p:nvSpPr>
          <p:cNvPr id="31" name="Text Placeholder 20">
            <a:extLst>
              <a:ext uri="{FF2B5EF4-FFF2-40B4-BE49-F238E27FC236}">
                <a16:creationId xmlns:a16="http://schemas.microsoft.com/office/drawing/2014/main" id="{9490BE66-08D4-441E-AB55-8A7EE41DA5FD}"/>
              </a:ext>
            </a:extLst>
          </p:cNvPr>
          <p:cNvSpPr>
            <a:spLocks noGrp="1"/>
          </p:cNvSpPr>
          <p:nvPr>
            <p:ph type="body" sz="quarter" idx="17" hasCustomPrompt="1"/>
          </p:nvPr>
        </p:nvSpPr>
        <p:spPr>
          <a:xfrm>
            <a:off x="678268" y="2085811"/>
            <a:ext cx="2693339" cy="269316"/>
          </a:xfrm>
        </p:spPr>
        <p:txBody>
          <a:bodyPr anchor="b"/>
          <a:lstStyle>
            <a:lvl1pPr marL="0" indent="0">
              <a:buNone/>
              <a:defRPr sz="2000" cap="all" baseline="0">
                <a:solidFill>
                  <a:schemeClr val="bg1"/>
                </a:solidFill>
                <a:latin typeface="Barlow Medium" panose="00000600000000000000" pitchFamily="2"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6" name="Text Placeholder 9">
            <a:extLst>
              <a:ext uri="{FF2B5EF4-FFF2-40B4-BE49-F238E27FC236}">
                <a16:creationId xmlns:a16="http://schemas.microsoft.com/office/drawing/2014/main" id="{891226DC-0116-4ECE-BE89-4935507AD6E4}"/>
              </a:ext>
            </a:extLst>
          </p:cNvPr>
          <p:cNvSpPr>
            <a:spLocks noGrp="1"/>
          </p:cNvSpPr>
          <p:nvPr>
            <p:ph type="body" sz="quarter" idx="14"/>
          </p:nvPr>
        </p:nvSpPr>
        <p:spPr>
          <a:xfrm>
            <a:off x="684811" y="2720865"/>
            <a:ext cx="812800" cy="24794"/>
          </a:xfrm>
          <a:prstGeom prst="rect">
            <a:avLst/>
          </a:prstGeom>
          <a:gradFill>
            <a:gsLst>
              <a:gs pos="0">
                <a:srgbClr val="FFBB00"/>
              </a:gs>
              <a:gs pos="100000">
                <a:srgbClr val="F906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13" tIns="93256" rIns="186513" bIns="93256" numCol="1" spcCol="0" rtlCol="0" fromWordArt="0" anchor="ctr" anchorCtr="0" forceAA="0" compatLnSpc="1">
            <a:prstTxWarp prst="textNoShape">
              <a:avLst/>
            </a:prstTxWarp>
            <a:noAutofit/>
          </a:bodyPr>
          <a:lstStyle>
            <a:lvl1pPr algn="ctr">
              <a:lnSpc>
                <a:spcPct val="100000"/>
              </a:lnSpc>
              <a:spcAft>
                <a:spcPts val="0"/>
              </a:spcAft>
              <a:defRPr lang="en-GB" sz="127" dirty="0">
                <a:solidFill>
                  <a:schemeClr val="lt1"/>
                </a:solidFill>
              </a:defRPr>
            </a:lvl1pPr>
          </a:lstStyle>
          <a:p>
            <a:pPr lvl="0" defTabSz="661481"/>
            <a:endParaRPr lang="en-GB"/>
          </a:p>
        </p:txBody>
      </p:sp>
    </p:spTree>
    <p:extLst>
      <p:ext uri="{BB962C8B-B14F-4D97-AF65-F5344CB8AC3E}">
        <p14:creationId xmlns:p14="http://schemas.microsoft.com/office/powerpoint/2010/main" val="32829841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Bullets option - Right">
    <p:bg>
      <p:bgPr>
        <a:solidFill>
          <a:schemeClr val="accent4"/>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344F8AE-54DE-451A-9845-82FF05FEF585}"/>
              </a:ext>
            </a:extLst>
          </p:cNvPr>
          <p:cNvSpPr txBox="1"/>
          <p:nvPr userDrawn="1"/>
        </p:nvSpPr>
        <p:spPr>
          <a:xfrm>
            <a:off x="0" y="6957236"/>
            <a:ext cx="6018633"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tx1">
                    <a:lumMod val="85000"/>
                    <a:lumOff val="15000"/>
                  </a:schemeClr>
                </a:solidFill>
                <a:latin typeface="Calibri" panose="020F0502020204030204" pitchFamily="34" charset="0"/>
                <a:cs typeface="Calibri" panose="020F0502020204030204" pitchFamily="34" charset="0"/>
              </a:rPr>
              <a:t>Click the image icon to insert image, then Send to Back.</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grpSp>
        <p:nvGrpSpPr>
          <p:cNvPr id="27" name="Group 51" hidden="1">
            <a:extLst>
              <a:ext uri="{FF2B5EF4-FFF2-40B4-BE49-F238E27FC236}">
                <a16:creationId xmlns:a16="http://schemas.microsoft.com/office/drawing/2014/main" id="{3A53ED04-EA7F-4079-A8F5-2670BF694939}"/>
              </a:ext>
            </a:extLst>
          </p:cNvPr>
          <p:cNvGrpSpPr>
            <a:grpSpLocks noChangeAspect="1"/>
          </p:cNvGrpSpPr>
          <p:nvPr userDrawn="1"/>
        </p:nvGrpSpPr>
        <p:grpSpPr bwMode="auto">
          <a:xfrm>
            <a:off x="8730084" y="6305176"/>
            <a:ext cx="681237" cy="267392"/>
            <a:chOff x="3618" y="2108"/>
            <a:chExt cx="589" cy="137"/>
          </a:xfrm>
          <a:solidFill>
            <a:schemeClr val="bg1"/>
          </a:solidFill>
        </p:grpSpPr>
        <p:sp>
          <p:nvSpPr>
            <p:cNvPr id="28" name="Freeform 52">
              <a:extLst>
                <a:ext uri="{FF2B5EF4-FFF2-40B4-BE49-F238E27FC236}">
                  <a16:creationId xmlns:a16="http://schemas.microsoft.com/office/drawing/2014/main" id="{C5590661-82B2-440A-AC8E-C62CC84931C6}"/>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29" name="Freeform 53">
              <a:extLst>
                <a:ext uri="{FF2B5EF4-FFF2-40B4-BE49-F238E27FC236}">
                  <a16:creationId xmlns:a16="http://schemas.microsoft.com/office/drawing/2014/main" id="{8A48B060-E515-4F87-A418-D1AB876EA06A}"/>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0" name="Freeform 54">
              <a:extLst>
                <a:ext uri="{FF2B5EF4-FFF2-40B4-BE49-F238E27FC236}">
                  <a16:creationId xmlns:a16="http://schemas.microsoft.com/office/drawing/2014/main" id="{2626B86B-12DC-4FAC-9417-465C49E99CDF}"/>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1" name="Freeform 55">
              <a:extLst>
                <a:ext uri="{FF2B5EF4-FFF2-40B4-BE49-F238E27FC236}">
                  <a16:creationId xmlns:a16="http://schemas.microsoft.com/office/drawing/2014/main" id="{D514EFCE-CB79-4462-BD80-34FD85DA32B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2" name="Freeform 56">
              <a:extLst>
                <a:ext uri="{FF2B5EF4-FFF2-40B4-BE49-F238E27FC236}">
                  <a16:creationId xmlns:a16="http://schemas.microsoft.com/office/drawing/2014/main" id="{36619D0D-2707-4921-A75C-47D577D6074A}"/>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3" name="Freeform 57">
              <a:extLst>
                <a:ext uri="{FF2B5EF4-FFF2-40B4-BE49-F238E27FC236}">
                  <a16:creationId xmlns:a16="http://schemas.microsoft.com/office/drawing/2014/main" id="{71E33250-1456-47A0-B070-436C6F60A0EF}"/>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4" name="Freeform 58">
              <a:extLst>
                <a:ext uri="{FF2B5EF4-FFF2-40B4-BE49-F238E27FC236}">
                  <a16:creationId xmlns:a16="http://schemas.microsoft.com/office/drawing/2014/main" id="{C25CB005-5B6E-4AB0-B0D4-D2D34DFCD7DA}"/>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sp>
          <p:nvSpPr>
            <p:cNvPr id="35" name="Freeform 59">
              <a:extLst>
                <a:ext uri="{FF2B5EF4-FFF2-40B4-BE49-F238E27FC236}">
                  <a16:creationId xmlns:a16="http://schemas.microsoft.com/office/drawing/2014/main" id="{6868E1F9-135E-4F29-98C8-A268B5738C3C}"/>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n-lt"/>
                <a:cs typeface="Calibri" panose="020F0502020204030204" pitchFamily="34" charset="0"/>
              </a:endParaRPr>
            </a:p>
          </p:txBody>
        </p:sp>
      </p:grpSp>
      <p:sp>
        <p:nvSpPr>
          <p:cNvPr id="20" name="Footer Placeholder 4" hidden="1">
            <a:extLst>
              <a:ext uri="{FF2B5EF4-FFF2-40B4-BE49-F238E27FC236}">
                <a16:creationId xmlns:a16="http://schemas.microsoft.com/office/drawing/2014/main" id="{0F1BDC65-D00A-4F2C-990F-CF0088989299}"/>
              </a:ext>
            </a:extLst>
          </p:cNvPr>
          <p:cNvSpPr txBox="1">
            <a:spLocks/>
          </p:cNvSpPr>
          <p:nvPr userDrawn="1"/>
        </p:nvSpPr>
        <p:spPr>
          <a:xfrm>
            <a:off x="2783125" y="6385011"/>
            <a:ext cx="4257422" cy="107722"/>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solidFill>
                <a:latin typeface="+mn-lt"/>
              </a:rPr>
              <a:t>For Internal and Partner Use Only</a:t>
            </a:r>
            <a:endParaRPr lang="en-GB" sz="700">
              <a:solidFill>
                <a:schemeClr val="bg1"/>
              </a:solidFill>
              <a:latin typeface="+mn-lt"/>
            </a:endParaRPr>
          </a:p>
        </p:txBody>
      </p:sp>
      <p:sp>
        <p:nvSpPr>
          <p:cNvPr id="25" name="Picture Placeholder 3">
            <a:extLst>
              <a:ext uri="{FF2B5EF4-FFF2-40B4-BE49-F238E27FC236}">
                <a16:creationId xmlns:a16="http://schemas.microsoft.com/office/drawing/2014/main" id="{D4CC73BB-D63B-4BD1-8625-C64E5E23496B}"/>
              </a:ext>
            </a:extLst>
          </p:cNvPr>
          <p:cNvSpPr>
            <a:spLocks noGrp="1"/>
          </p:cNvSpPr>
          <p:nvPr>
            <p:ph type="pic" sz="quarter" idx="15" hasCustomPrompt="1"/>
          </p:nvPr>
        </p:nvSpPr>
        <p:spPr>
          <a:xfrm>
            <a:off x="0" y="0"/>
            <a:ext cx="6018633" cy="6879600"/>
          </a:xfrm>
          <a:prstGeom prst="rect">
            <a:avLst/>
          </a:prstGeom>
          <a:solidFill>
            <a:schemeClr val="tx1"/>
          </a:solidFill>
          <a:ln>
            <a:noFill/>
          </a:ln>
        </p:spPr>
        <p:txBody>
          <a:bodyPr anchor="ctr"/>
          <a:lstStyle>
            <a:lvl1pPr marL="0" indent="0" algn="ctr">
              <a:buNone/>
              <a:defRPr sz="1800">
                <a:solidFill>
                  <a:schemeClr val="bg1"/>
                </a:solidFill>
                <a:latin typeface="+mn-lt"/>
                <a:cs typeface="Calibri" panose="020F0502020204030204" pitchFamily="34" charset="0"/>
              </a:defRPr>
            </a:lvl1pPr>
          </a:lstStyle>
          <a:p>
            <a:r>
              <a:rPr lang="en-GB"/>
              <a:t>Click icon to Insert Image</a:t>
            </a:r>
          </a:p>
        </p:txBody>
      </p:sp>
      <p:sp>
        <p:nvSpPr>
          <p:cNvPr id="23" name="Text Placeholder 7">
            <a:extLst>
              <a:ext uri="{FF2B5EF4-FFF2-40B4-BE49-F238E27FC236}">
                <a16:creationId xmlns:a16="http://schemas.microsoft.com/office/drawing/2014/main" id="{DDFFFF5C-3E1F-4F1F-9A50-F09567DE73DB}"/>
              </a:ext>
            </a:extLst>
          </p:cNvPr>
          <p:cNvSpPr>
            <a:spLocks noGrp="1"/>
          </p:cNvSpPr>
          <p:nvPr>
            <p:ph type="body" sz="quarter" idx="12" hasCustomPrompt="1"/>
          </p:nvPr>
        </p:nvSpPr>
        <p:spPr>
          <a:xfrm>
            <a:off x="6695514" y="2707217"/>
            <a:ext cx="4757734" cy="1234440"/>
          </a:xfrm>
        </p:spPr>
        <p:txBody>
          <a:bodyPr anchor="ctr">
            <a:noAutofit/>
          </a:bodyPr>
          <a:lstStyle>
            <a:lvl1pPr marL="0" indent="0">
              <a:lnSpc>
                <a:spcPct val="95000"/>
              </a:lnSpc>
              <a:spcBef>
                <a:spcPts val="0"/>
              </a:spcBef>
              <a:spcAft>
                <a:spcPts val="0"/>
              </a:spcAft>
              <a:buNone/>
              <a:defRPr sz="5400" b="0" i="0" cap="none" baseline="0">
                <a:solidFill>
                  <a:schemeClr val="bg1"/>
                </a:solidFill>
                <a:latin typeface="Barlow Light" panose="00000400000000000000" pitchFamily="2"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Headline</a:t>
            </a:r>
          </a:p>
        </p:txBody>
      </p:sp>
      <p:sp>
        <p:nvSpPr>
          <p:cNvPr id="37" name="Text Placeholder 20">
            <a:extLst>
              <a:ext uri="{FF2B5EF4-FFF2-40B4-BE49-F238E27FC236}">
                <a16:creationId xmlns:a16="http://schemas.microsoft.com/office/drawing/2014/main" id="{430656B8-86AE-43E3-89CC-2DB53423451E}"/>
              </a:ext>
            </a:extLst>
          </p:cNvPr>
          <p:cNvSpPr>
            <a:spLocks noGrp="1"/>
          </p:cNvSpPr>
          <p:nvPr>
            <p:ph type="body" sz="quarter" idx="17" hasCustomPrompt="1"/>
          </p:nvPr>
        </p:nvSpPr>
        <p:spPr>
          <a:xfrm>
            <a:off x="6713355" y="2085811"/>
            <a:ext cx="2693339" cy="269316"/>
          </a:xfrm>
        </p:spPr>
        <p:txBody>
          <a:bodyPr anchor="b"/>
          <a:lstStyle>
            <a:lvl1pPr marL="0" indent="0">
              <a:buNone/>
              <a:defRPr sz="2000" cap="all" baseline="0">
                <a:solidFill>
                  <a:schemeClr val="bg1"/>
                </a:solidFill>
                <a:latin typeface="Barlow Medium" panose="00000600000000000000" pitchFamily="2"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38" name="Text Placeholder 9">
            <a:extLst>
              <a:ext uri="{FF2B5EF4-FFF2-40B4-BE49-F238E27FC236}">
                <a16:creationId xmlns:a16="http://schemas.microsoft.com/office/drawing/2014/main" id="{E48D80F0-93DB-4A6C-858B-76B7D64E5FA6}"/>
              </a:ext>
            </a:extLst>
          </p:cNvPr>
          <p:cNvSpPr>
            <a:spLocks noGrp="1"/>
          </p:cNvSpPr>
          <p:nvPr>
            <p:ph type="body" sz="quarter" idx="14"/>
          </p:nvPr>
        </p:nvSpPr>
        <p:spPr>
          <a:xfrm>
            <a:off x="6719898" y="2720865"/>
            <a:ext cx="812800" cy="24794"/>
          </a:xfrm>
          <a:prstGeom prst="rect">
            <a:avLst/>
          </a:prstGeom>
          <a:gradFill>
            <a:gsLst>
              <a:gs pos="0">
                <a:srgbClr val="FFBB00"/>
              </a:gs>
              <a:gs pos="100000">
                <a:srgbClr val="F906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13" tIns="93256" rIns="186513" bIns="93256" numCol="1" spcCol="0" rtlCol="0" fromWordArt="0" anchor="ctr" anchorCtr="0" forceAA="0" compatLnSpc="1">
            <a:prstTxWarp prst="textNoShape">
              <a:avLst/>
            </a:prstTxWarp>
            <a:noAutofit/>
          </a:bodyPr>
          <a:lstStyle>
            <a:lvl1pPr algn="ctr">
              <a:lnSpc>
                <a:spcPct val="100000"/>
              </a:lnSpc>
              <a:spcAft>
                <a:spcPts val="0"/>
              </a:spcAft>
              <a:defRPr lang="en-GB" sz="127" dirty="0">
                <a:solidFill>
                  <a:schemeClr val="lt1"/>
                </a:solidFill>
              </a:defRPr>
            </a:lvl1pPr>
          </a:lstStyle>
          <a:p>
            <a:pPr lvl="0" defTabSz="661481"/>
            <a:endParaRPr lang="en-GB"/>
          </a:p>
        </p:txBody>
      </p:sp>
    </p:spTree>
    <p:extLst>
      <p:ext uri="{BB962C8B-B14F-4D97-AF65-F5344CB8AC3E}">
        <p14:creationId xmlns:p14="http://schemas.microsoft.com/office/powerpoint/2010/main" val="12746912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Only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3" name="Title 2">
            <a:extLst>
              <a:ext uri="{FF2B5EF4-FFF2-40B4-BE49-F238E27FC236}">
                <a16:creationId xmlns:a16="http://schemas.microsoft.com/office/drawing/2014/main" id="{B7125E57-5218-4C72-BA9C-70F9E1CBB36A}"/>
              </a:ext>
            </a:extLst>
          </p:cNvPr>
          <p:cNvSpPr>
            <a:spLocks noGrp="1"/>
          </p:cNvSpPr>
          <p:nvPr>
            <p:ph type="title"/>
          </p:nvPr>
        </p:nvSpPr>
        <p:spPr>
          <a:xfrm>
            <a:off x="504000" y="402093"/>
            <a:ext cx="11185080" cy="553998"/>
          </a:xfrm>
        </p:spPr>
        <p:txBody>
          <a:bodyPr/>
          <a:lstStyle>
            <a:lvl1pPr>
              <a:lnSpc>
                <a:spcPct val="100000"/>
              </a:lnSpc>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930832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547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1" name="TextBox 70">
            <a:extLst>
              <a:ext uri="{FF2B5EF4-FFF2-40B4-BE49-F238E27FC236}">
                <a16:creationId xmlns:a16="http://schemas.microsoft.com/office/drawing/2014/main" id="{4F7E0089-9E58-814C-A5E8-70BBFB41508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pic>
        <p:nvPicPr>
          <p:cNvPr id="43" name="Picture 42">
            <a:extLst>
              <a:ext uri="{FF2B5EF4-FFF2-40B4-BE49-F238E27FC236}">
                <a16:creationId xmlns:a16="http://schemas.microsoft.com/office/drawing/2014/main" id="{75E73EB9-0E39-5744-92F8-1DC07A777B3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848335" y="5784888"/>
            <a:ext cx="2091666" cy="879563"/>
          </a:xfrm>
          <a:prstGeom prst="rect">
            <a:avLst/>
          </a:prstGeom>
        </p:spPr>
      </p:pic>
    </p:spTree>
    <p:extLst>
      <p:ext uri="{BB962C8B-B14F-4D97-AF65-F5344CB8AC3E}">
        <p14:creationId xmlns:p14="http://schemas.microsoft.com/office/powerpoint/2010/main" val="265795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3727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4693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72650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Section title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tx2"/>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tx2"/>
                </a:solidFill>
                <a:latin typeface="+mn-lt"/>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pic>
        <p:nvPicPr>
          <p:cNvPr id="39" name="Picture 38">
            <a:extLst>
              <a:ext uri="{FF2B5EF4-FFF2-40B4-BE49-F238E27FC236}">
                <a16:creationId xmlns:a16="http://schemas.microsoft.com/office/drawing/2014/main" id="{90CA7F12-89CD-774F-B00B-D946ED4810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48335" y="5784888"/>
            <a:ext cx="2091666" cy="879563"/>
          </a:xfrm>
          <a:prstGeom prst="rect">
            <a:avLst/>
          </a:prstGeom>
        </p:spPr>
      </p:pic>
    </p:spTree>
    <p:extLst>
      <p:ext uri="{BB962C8B-B14F-4D97-AF65-F5344CB8AC3E}">
        <p14:creationId xmlns:p14="http://schemas.microsoft.com/office/powerpoint/2010/main" val="27789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4572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5127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5841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358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5133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0332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48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5219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61305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032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398459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9426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901C8CCA-9C09-1E42-BB10-2C1B8A55F8D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677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11" name="Oval 10">
            <a:extLst>
              <a:ext uri="{FF2B5EF4-FFF2-40B4-BE49-F238E27FC236}">
                <a16:creationId xmlns:a16="http://schemas.microsoft.com/office/drawing/2014/main" id="{FAED9FA1-F312-054B-AEF0-5CD3622D7B0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2" name="Oval 11">
            <a:extLst>
              <a:ext uri="{FF2B5EF4-FFF2-40B4-BE49-F238E27FC236}">
                <a16:creationId xmlns:a16="http://schemas.microsoft.com/office/drawing/2014/main" id="{4EDAEE89-DDA0-E043-AA5B-F49A61980B58}"/>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3" name="Oval 12">
            <a:extLst>
              <a:ext uri="{FF2B5EF4-FFF2-40B4-BE49-F238E27FC236}">
                <a16:creationId xmlns:a16="http://schemas.microsoft.com/office/drawing/2014/main" id="{6AEFCC3D-05F4-614E-9CC4-A2C3CC9EE203}"/>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4" name="Rectangle 13">
            <a:extLst>
              <a:ext uri="{FF2B5EF4-FFF2-40B4-BE49-F238E27FC236}">
                <a16:creationId xmlns:a16="http://schemas.microsoft.com/office/drawing/2014/main" id="{F652F2FA-5A68-B04C-9AF1-C7FBEC847D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5" name="Rectangle 14">
            <a:extLst>
              <a:ext uri="{FF2B5EF4-FFF2-40B4-BE49-F238E27FC236}">
                <a16:creationId xmlns:a16="http://schemas.microsoft.com/office/drawing/2014/main" id="{EF3E0B69-8841-864A-9DA7-FB68CAD3E864}"/>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16" name="Oval 15">
            <a:extLst>
              <a:ext uri="{FF2B5EF4-FFF2-40B4-BE49-F238E27FC236}">
                <a16:creationId xmlns:a16="http://schemas.microsoft.com/office/drawing/2014/main" id="{39D13F56-D95C-424B-8984-6FFE4940A5E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393EFA96-B732-2E48-97C6-F29A57890355}"/>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Oval 17">
            <a:extLst>
              <a:ext uri="{FF2B5EF4-FFF2-40B4-BE49-F238E27FC236}">
                <a16:creationId xmlns:a16="http://schemas.microsoft.com/office/drawing/2014/main" id="{74AD04C6-A7E3-8642-BFE3-91B05AF9B90E}"/>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9" name="Oval 18">
            <a:extLst>
              <a:ext uri="{FF2B5EF4-FFF2-40B4-BE49-F238E27FC236}">
                <a16:creationId xmlns:a16="http://schemas.microsoft.com/office/drawing/2014/main" id="{2F2BE874-F996-8A45-BCD9-74DF73AA5235}"/>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9A278C7-AE2B-6948-8C44-F2AC6300BAC7}"/>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DCAE823D-3515-DB4F-B44C-CC518996392C}"/>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DD8EA7D-5A11-3347-B378-4FE745F47C54}"/>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A1A6FB66-A095-F143-886F-2DB58751B0B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Rectangle 23">
            <a:extLst>
              <a:ext uri="{FF2B5EF4-FFF2-40B4-BE49-F238E27FC236}">
                <a16:creationId xmlns:a16="http://schemas.microsoft.com/office/drawing/2014/main" id="{3747AA19-8530-1A4F-8EFD-4530F765C87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25" name="Oval 24">
            <a:extLst>
              <a:ext uri="{FF2B5EF4-FFF2-40B4-BE49-F238E27FC236}">
                <a16:creationId xmlns:a16="http://schemas.microsoft.com/office/drawing/2014/main" id="{558AC7AD-A20D-9242-A8B7-75F43B0A95B9}"/>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ABA05A02-7F61-4D46-882B-7B254BACFF3A}"/>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0684B6FA-D0F4-774F-9934-21A4A60B4FAD}"/>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B922228-472B-4B45-A91B-46E6D2AD9071}"/>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D758CC83-512A-3E4E-9800-AA87B7E2E50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73EC7D8-C14B-DF46-84F1-14A5B31D20C7}"/>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A45DF75A-F55A-3647-A4BA-FEBEBDE07142}"/>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263367D2-6778-F04C-9A9C-28E827E9243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TextBox 32">
            <a:extLst>
              <a:ext uri="{FF2B5EF4-FFF2-40B4-BE49-F238E27FC236}">
                <a16:creationId xmlns:a16="http://schemas.microsoft.com/office/drawing/2014/main" id="{89E74BB8-EEF0-E248-AE74-380E3573FC77}"/>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9945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19">
            <a:extLst>
              <a:ext uri="{FF2B5EF4-FFF2-40B4-BE49-F238E27FC236}">
                <a16:creationId xmlns:a16="http://schemas.microsoft.com/office/drawing/2014/main" id="{643F711C-A903-8348-86E1-E2A6D9B4C39A}"/>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8AE8A26-D2F1-5345-9D20-13280BEBDEA6}"/>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AE051AFE-D3AB-8248-A2F9-259B2E2AE31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Rectangle 22">
            <a:extLst>
              <a:ext uri="{FF2B5EF4-FFF2-40B4-BE49-F238E27FC236}">
                <a16:creationId xmlns:a16="http://schemas.microsoft.com/office/drawing/2014/main" id="{6D3FCF33-F9CA-D54D-8F24-66B35F070F7D}"/>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4" name="Rectangle 23">
            <a:extLst>
              <a:ext uri="{FF2B5EF4-FFF2-40B4-BE49-F238E27FC236}">
                <a16:creationId xmlns:a16="http://schemas.microsoft.com/office/drawing/2014/main" id="{04A01F3F-E5A2-0548-91E5-4C4D6AFE388F}"/>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5" name="Oval 24">
            <a:extLst>
              <a:ext uri="{FF2B5EF4-FFF2-40B4-BE49-F238E27FC236}">
                <a16:creationId xmlns:a16="http://schemas.microsoft.com/office/drawing/2014/main" id="{F0440B29-F9B3-1B4C-90F1-0E81DD63B9F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2BF1DF30-E5DD-0343-9377-CC5F9B19E38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A8087CA3-74AF-C943-B09C-8B5B63A09325}"/>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A21FC307-24F5-B84D-8F32-540B8E39A46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27CDFDCD-BA88-C54F-8B4A-EC263419FC6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BC070D51-91A0-CA4F-A287-1E772044FEB0}"/>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43A0F30C-8297-234A-A2E1-63B699325E51}"/>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479E1C01-F5B6-7546-A51F-195C6BFF057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Rectangle 32">
            <a:extLst>
              <a:ext uri="{FF2B5EF4-FFF2-40B4-BE49-F238E27FC236}">
                <a16:creationId xmlns:a16="http://schemas.microsoft.com/office/drawing/2014/main" id="{A0A07A68-C228-5945-BC69-C651A588EC56}"/>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4" name="Oval 33">
            <a:extLst>
              <a:ext uri="{FF2B5EF4-FFF2-40B4-BE49-F238E27FC236}">
                <a16:creationId xmlns:a16="http://schemas.microsoft.com/office/drawing/2014/main" id="{46A82CD8-ECC5-C742-BBCC-CC3F62FA3C1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DFC51E78-F280-5640-A737-520900CE5A94}"/>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990D329-BF20-114D-A907-3C203E8207D9}"/>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879D327-656D-584A-AA21-586149DC54FE}"/>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E0385C20-1F04-674B-8EB6-F88720AC322A}"/>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A6432D40-261B-BA49-B45A-AA15FBD2491E}"/>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78485342-0681-A544-8448-3388C94990E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E1AA35C5-FA30-B442-909A-982FA731B100}"/>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TextBox 41">
            <a:extLst>
              <a:ext uri="{FF2B5EF4-FFF2-40B4-BE49-F238E27FC236}">
                <a16:creationId xmlns:a16="http://schemas.microsoft.com/office/drawing/2014/main" id="{097E06A3-C041-BB43-8D89-7916770404A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0476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00469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654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67C6BB98-DD69-594B-A11B-8E741764785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83ED3DD6-C488-874C-B315-75BC51E1D5B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A16E875-3D8C-0F4D-A319-3ABB4AF1DE3E}"/>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A629104C-31E6-B547-8AE6-7095DA99AC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1BDBB11D-267D-2A48-9D38-A204618DC5C5}"/>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FD5D4EC3-4911-974B-8641-B451CBD98D4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D7BAF04-43D7-194B-8517-D7D81A8DA84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F5C6809E-2A1F-B34B-A8A0-46FE7D8FC3D1}"/>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F317EA4-BF4D-E64E-9373-43DE62AB2AF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F7461A9F-81B6-2343-BEC9-966A972CA6A0}"/>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0B44259A-E088-344D-90CF-6A101ADC3FA3}"/>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F1B71A0-BF78-CC43-A116-01007524027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304D4CA-9627-FC44-8B5A-125B1974D4FF}"/>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0A359F90-3570-6E44-A78B-1822A7F0E8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73FF12A5-D66F-6C41-B855-37FECCF33D0D}"/>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5F57846-A745-4948-A1B5-B4369CC0B966}"/>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28523937-983E-694C-A8BA-98AA8B30584B}"/>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651D52F2-EFA2-1F46-B056-B6100A18A6A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921A8502-6F6C-8544-B671-6FC10C4A48B0}"/>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DE0F76AD-265C-514E-8356-0EE9AE09EEC3}"/>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18389524-2A1B-C247-B615-FDCFBC8E2A3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A4C3996-6374-EA41-8A4B-27F72E05E28E}"/>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19C9F30-0D44-3440-A4B1-572BCCCC58AB}"/>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7244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5B9FA0AD-F377-BA47-8814-F263CE306C4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CDF72DE6-10B3-1F4B-A255-B6CA4CE6B6AC}"/>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10A5612-0092-0040-967B-5CA5700DD85A}"/>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C8889F74-4F34-0244-A384-42E7ED3AA3F6}"/>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709AF111-FA5D-9944-8DB0-C845FFB7D596}"/>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90B2410B-D5BF-8943-9A67-B3A876BDF41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A5C89D5-50B8-564C-868A-6CC599D000C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7D08F363-EE2C-4F4C-95E2-41A4CE6AA097}"/>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34400D86-7F67-BD4B-9253-CA6DEF39FDA8}"/>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72461AEF-A207-FA4C-9309-F66243F81AD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46849203-11BE-C148-BF6C-E24BF0BBF2DD}"/>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8E10A3FE-E582-4D4F-9B25-EF58E33BE8A8}"/>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FA4DA0A-FDF8-AF43-BA1D-65CD294BFE2C}"/>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F5999F15-8F15-034B-BA31-077ED6CDD13D}"/>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C98DEA5D-7CF6-DE4E-A9F5-30F1623589C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3912B6F-34BB-F245-8888-C9EEB45A7111}"/>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0663FE81-183C-1644-A2C0-2400878EDA2A}"/>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CE02348E-277F-9842-93E1-726382FA120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2B95F4BC-4FD1-1847-A649-3A3F3D85FD6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16977FC4-005A-2440-B012-EC41C7D44115}"/>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D87C2C87-BCAB-6340-B0F6-88E72D528A6E}"/>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5D879540-42B6-5C48-BE9B-ACECD962350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BFF9181-74B0-0E4C-8AB2-8C419D51B0A1}"/>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5984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5BAA76C4-8F72-1041-937F-B8573204AFBB}"/>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9330F844-869B-2B41-B2D5-82154D1B894D}"/>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E6260865-E013-A446-BA2C-395BC5CD0C4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Rectangle 24">
            <a:extLst>
              <a:ext uri="{FF2B5EF4-FFF2-40B4-BE49-F238E27FC236}">
                <a16:creationId xmlns:a16="http://schemas.microsoft.com/office/drawing/2014/main" id="{44508293-B6C8-8E4E-B857-172EB7750D19}"/>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6" name="Rectangle 25">
            <a:extLst>
              <a:ext uri="{FF2B5EF4-FFF2-40B4-BE49-F238E27FC236}">
                <a16:creationId xmlns:a16="http://schemas.microsoft.com/office/drawing/2014/main" id="{EB6DCA70-8279-BD4B-BFDC-5C561C11A502}"/>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7" name="Oval 26">
            <a:extLst>
              <a:ext uri="{FF2B5EF4-FFF2-40B4-BE49-F238E27FC236}">
                <a16:creationId xmlns:a16="http://schemas.microsoft.com/office/drawing/2014/main" id="{49D6027A-5F08-EC41-AC5C-76EA5329DB6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9E3794E5-95D9-6B48-BFA4-629F2D79AD33}"/>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EFB911A8-93CD-8747-B166-A47075716A04}"/>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AFCE3F1-4FD7-CC44-B246-1781A7DC2226}"/>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D61BF0CF-6859-A641-85A8-0635316BED46}"/>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6036601-44B7-D149-BF2C-65220DFB3BC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888FDC92-5080-5946-841C-7D3436F11E1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2B2C8AC-D824-8F4C-80B5-81BE7C73A567}"/>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Rectangle 34">
            <a:extLst>
              <a:ext uri="{FF2B5EF4-FFF2-40B4-BE49-F238E27FC236}">
                <a16:creationId xmlns:a16="http://schemas.microsoft.com/office/drawing/2014/main" id="{CAB5309B-D76F-9348-9010-CC8DD3642D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6" name="Oval 35">
            <a:extLst>
              <a:ext uri="{FF2B5EF4-FFF2-40B4-BE49-F238E27FC236}">
                <a16:creationId xmlns:a16="http://schemas.microsoft.com/office/drawing/2014/main" id="{03C8F7A7-7B87-E044-BB72-C09DC194AA6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A6AE9E09-924C-474E-B667-B29844A1B729}"/>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F7282BE2-7BDD-F64E-ACB2-657F84594CCE}"/>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2FC05A66-FE59-3540-80B9-42EDBF2497E3}"/>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3EAFB470-437C-5C4C-8C1D-E7FECA4946A4}"/>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6D4CDC6A-AC57-F94A-B2F1-9648500C6BD0}"/>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Oval 41">
            <a:extLst>
              <a:ext uri="{FF2B5EF4-FFF2-40B4-BE49-F238E27FC236}">
                <a16:creationId xmlns:a16="http://schemas.microsoft.com/office/drawing/2014/main" id="{212E745D-B4CE-2B4B-A291-9603A191E84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E39F9D49-2BE9-8D4E-A93F-4284B1140F5C}"/>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TextBox 43">
            <a:extLst>
              <a:ext uri="{FF2B5EF4-FFF2-40B4-BE49-F238E27FC236}">
                <a16:creationId xmlns:a16="http://schemas.microsoft.com/office/drawing/2014/main" id="{A4E8714B-3CBD-0846-B6EF-5A1CB31B339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29680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7077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389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 Placeholder 7">
            <a:extLst>
              <a:ext uri="{FF2B5EF4-FFF2-40B4-BE49-F238E27FC236}">
                <a16:creationId xmlns:a16="http://schemas.microsoft.com/office/drawing/2014/main" id="{7E777591-E36C-4055-B5FF-2F0E7E02A135}"/>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9" name="Straight Connector 8">
            <a:extLst>
              <a:ext uri="{FF2B5EF4-FFF2-40B4-BE49-F238E27FC236}">
                <a16:creationId xmlns:a16="http://schemas.microsoft.com/office/drawing/2014/main" id="{68F5FB39-87CC-461F-8734-808C0D36A755}"/>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52047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931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499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5640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9389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741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34661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370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8296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775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1916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8456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9743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2560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250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4572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773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109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77821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322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31891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253216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40924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spTree>
    <p:extLst>
      <p:ext uri="{BB962C8B-B14F-4D97-AF65-F5344CB8AC3E}">
        <p14:creationId xmlns:p14="http://schemas.microsoft.com/office/powerpoint/2010/main" val="3993142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01307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433528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121777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15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290199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rPr>
              <a:t>For Internal Use Only</a:t>
            </a:r>
          </a:p>
        </p:txBody>
      </p:sp>
    </p:spTree>
    <p:extLst>
      <p:ext uri="{BB962C8B-B14F-4D97-AF65-F5344CB8AC3E}">
        <p14:creationId xmlns:p14="http://schemas.microsoft.com/office/powerpoint/2010/main" val="983073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1196314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556413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4250249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98885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483602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32033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8134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34205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634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287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8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66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957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941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28942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80220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41254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251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109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379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93153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26154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6440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71840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838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0553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82070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4001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1059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987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71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8531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407088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580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8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80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2925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0271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16973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4889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8623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224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4848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33078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302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299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0653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701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713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089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2701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025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image" Target="../media/image1.emf"/><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theme" Target="../theme/theme10.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image" Target="../media/image4.tif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1.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2.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4.tiff"/><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emf"/><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image" Target="../media/image4.tiff"/><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image" Target="../media/image1.emf"/><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theme" Target="../theme/theme4.xml"/><Relationship Id="rId8" Type="http://schemas.openxmlformats.org/officeDocument/2006/relationships/slideLayout" Target="../slideLayouts/slideLayout86.xml"/><Relationship Id="rId3"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image" Target="../media/image4.tiff"/><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image" Target="../media/image1.emf"/><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image" Target="../media/image4.tiff"/><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image" Target="../media/image1.emf"/><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theme" Target="../theme/theme6.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image" Target="../media/image1.emf"/><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theme" Target="../theme/theme7.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image" Target="../media/image4.tiff"/></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9" Type="http://schemas.openxmlformats.org/officeDocument/2006/relationships/theme" Target="../theme/theme8.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41" Type="http://schemas.openxmlformats.org/officeDocument/2006/relationships/image" Target="../media/image4.tiff"/><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40" Type="http://schemas.openxmlformats.org/officeDocument/2006/relationships/image" Target="../media/image1.emf"/><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8" Type="http://schemas.openxmlformats.org/officeDocument/2006/relationships/slideLayout" Target="../slideLayouts/slideLayout188.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image" Target="../media/image10.jpe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19" Type="http://schemas.openxmlformats.org/officeDocument/2006/relationships/theme" Target="../theme/theme9.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a:t>©2020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9E00961B-19BF-4480-8A1E-60F5A7769410}"/>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8" name="Group 7">
            <a:extLst>
              <a:ext uri="{FF2B5EF4-FFF2-40B4-BE49-F238E27FC236}">
                <a16:creationId xmlns:a16="http://schemas.microsoft.com/office/drawing/2014/main" id="{8C6967A3-42F2-2C45-8D99-95E8D13DEAF6}"/>
              </a:ext>
            </a:extLst>
          </p:cNvPr>
          <p:cNvGrpSpPr/>
          <p:nvPr userDrawn="1"/>
        </p:nvGrpSpPr>
        <p:grpSpPr>
          <a:xfrm>
            <a:off x="12496173" y="0"/>
            <a:ext cx="971741" cy="2520804"/>
            <a:chOff x="12496173" y="0"/>
            <a:chExt cx="971741" cy="2520804"/>
          </a:xfrm>
        </p:grpSpPr>
        <p:sp>
          <p:nvSpPr>
            <p:cNvPr id="29" name="Oval 28">
              <a:extLst>
                <a:ext uri="{FF2B5EF4-FFF2-40B4-BE49-F238E27FC236}">
                  <a16:creationId xmlns:a16="http://schemas.microsoft.com/office/drawing/2014/main" id="{696FFCA4-23A3-7148-A742-CC05B3475DF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254A5BBC-7811-564C-86F3-5913888A48D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25C749C9-0CF8-BA4D-8044-6421613BFD29}"/>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Rectangle 35">
              <a:extLst>
                <a:ext uri="{FF2B5EF4-FFF2-40B4-BE49-F238E27FC236}">
                  <a16:creationId xmlns:a16="http://schemas.microsoft.com/office/drawing/2014/main" id="{413734F0-D0F7-374B-A671-658ECAD26CFF}"/>
                </a:ext>
              </a:extLst>
            </p:cNvPr>
            <p:cNvSpPr/>
            <p:nvPr userDrawn="1"/>
          </p:nvSpPr>
          <p:spPr>
            <a:xfrm>
              <a:off x="12496173" y="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Oval 22">
              <a:extLst>
                <a:ext uri="{FF2B5EF4-FFF2-40B4-BE49-F238E27FC236}">
                  <a16:creationId xmlns:a16="http://schemas.microsoft.com/office/drawing/2014/main" id="{281B5115-1772-324A-9FBD-9C7D78FC37EC}"/>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B9D6615C-8DC5-E44E-8C9A-3E02C4710BBF}"/>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D318A46B-668F-7245-8195-E449305FE036}"/>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B006BF12-DD38-0A4A-B0EC-C80E80D0596F}"/>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FFBE84E-494D-B447-BD1E-1A19C4CA51C5}"/>
              </a:ext>
            </a:extLst>
          </p:cNvPr>
          <p:cNvGrpSpPr/>
          <p:nvPr userDrawn="1"/>
        </p:nvGrpSpPr>
        <p:grpSpPr>
          <a:xfrm>
            <a:off x="12496173" y="2675600"/>
            <a:ext cx="1527997" cy="1419507"/>
            <a:chOff x="12496173" y="4773943"/>
            <a:chExt cx="1527997" cy="1419507"/>
          </a:xfrm>
        </p:grpSpPr>
        <p:sp>
          <p:nvSpPr>
            <p:cNvPr id="56" name="Rectangle 55">
              <a:extLst>
                <a:ext uri="{FF2B5EF4-FFF2-40B4-BE49-F238E27FC236}">
                  <a16:creationId xmlns:a16="http://schemas.microsoft.com/office/drawing/2014/main" id="{1483A81F-80DE-B042-9C5B-043435EC2D7E}"/>
                </a:ext>
              </a:extLst>
            </p:cNvPr>
            <p:cNvSpPr/>
            <p:nvPr userDrawn="1"/>
          </p:nvSpPr>
          <p:spPr>
            <a:xfrm>
              <a:off x="12496173" y="477394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57" name="Oval 56">
              <a:extLst>
                <a:ext uri="{FF2B5EF4-FFF2-40B4-BE49-F238E27FC236}">
                  <a16:creationId xmlns:a16="http://schemas.microsoft.com/office/drawing/2014/main" id="{F9A904A4-7378-B04B-A6B8-C032900BD991}"/>
                </a:ext>
              </a:extLst>
            </p:cNvPr>
            <p:cNvSpPr>
              <a:spLocks noChangeAspect="1"/>
            </p:cNvSpPr>
            <p:nvPr userDrawn="1"/>
          </p:nvSpPr>
          <p:spPr>
            <a:xfrm>
              <a:off x="12496173" y="521431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F9EBD4DF-E4DF-2646-BB3E-C88D8733DF94}"/>
                </a:ext>
              </a:extLst>
            </p:cNvPr>
            <p:cNvSpPr>
              <a:spLocks noChangeAspect="1"/>
            </p:cNvSpPr>
            <p:nvPr userDrawn="1"/>
          </p:nvSpPr>
          <p:spPr>
            <a:xfrm>
              <a:off x="12496173" y="578396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92B02160-F899-4546-8907-3299A237F0E5}"/>
                </a:ext>
              </a:extLst>
            </p:cNvPr>
            <p:cNvSpPr>
              <a:spLocks noChangeAspect="1"/>
            </p:cNvSpPr>
            <p:nvPr userDrawn="1"/>
          </p:nvSpPr>
          <p:spPr>
            <a:xfrm>
              <a:off x="13058431" y="521431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25EBC3B9-A4FF-3F4E-937F-75B05C9897A3}"/>
                </a:ext>
              </a:extLst>
            </p:cNvPr>
            <p:cNvSpPr>
              <a:spLocks noChangeAspect="1"/>
            </p:cNvSpPr>
            <p:nvPr userDrawn="1"/>
          </p:nvSpPr>
          <p:spPr>
            <a:xfrm>
              <a:off x="13058431" y="578396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03C94272-1099-3945-BA06-C561EE726AB3}"/>
                </a:ext>
              </a:extLst>
            </p:cNvPr>
            <p:cNvSpPr>
              <a:spLocks noChangeAspect="1"/>
            </p:cNvSpPr>
            <p:nvPr userDrawn="1"/>
          </p:nvSpPr>
          <p:spPr>
            <a:xfrm>
              <a:off x="13614687" y="521431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A644F530-44B1-C044-8FBC-2CAA149E1BE6}"/>
                </a:ext>
              </a:extLst>
            </p:cNvPr>
            <p:cNvSpPr>
              <a:spLocks noChangeAspect="1"/>
            </p:cNvSpPr>
            <p:nvPr userDrawn="1"/>
          </p:nvSpPr>
          <p:spPr>
            <a:xfrm>
              <a:off x="13614687" y="578396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0575BCC5-4A77-AB4C-AB79-501249939581}"/>
              </a:ext>
            </a:extLst>
          </p:cNvPr>
          <p:cNvGrpSpPr/>
          <p:nvPr userDrawn="1"/>
        </p:nvGrpSpPr>
        <p:grpSpPr>
          <a:xfrm>
            <a:off x="12496173" y="4255277"/>
            <a:ext cx="971741" cy="1963362"/>
            <a:chOff x="12496173" y="2573605"/>
            <a:chExt cx="971741" cy="1963362"/>
          </a:xfrm>
        </p:grpSpPr>
        <p:sp>
          <p:nvSpPr>
            <p:cNvPr id="37" name="Rectangle 36">
              <a:extLst>
                <a:ext uri="{FF2B5EF4-FFF2-40B4-BE49-F238E27FC236}">
                  <a16:creationId xmlns:a16="http://schemas.microsoft.com/office/drawing/2014/main" id="{E24DC326-024D-164E-9C17-4F9CBE2E7C65}"/>
                </a:ext>
              </a:extLst>
            </p:cNvPr>
            <p:cNvSpPr/>
            <p:nvPr userDrawn="1"/>
          </p:nvSpPr>
          <p:spPr>
            <a:xfrm>
              <a:off x="12496173" y="257360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48" name="Oval 47">
              <a:extLst>
                <a:ext uri="{FF2B5EF4-FFF2-40B4-BE49-F238E27FC236}">
                  <a16:creationId xmlns:a16="http://schemas.microsoft.com/office/drawing/2014/main" id="{0C8A3D2E-C6AF-1F4C-A6DD-50101E0CB359}"/>
                </a:ext>
              </a:extLst>
            </p:cNvPr>
            <p:cNvSpPr>
              <a:spLocks noChangeAspect="1"/>
            </p:cNvSpPr>
            <p:nvPr userDrawn="1"/>
          </p:nvSpPr>
          <p:spPr>
            <a:xfrm>
              <a:off x="12496173" y="3563205"/>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DEFAF59E-D8A6-A34C-AAF3-EE03963725DB}"/>
                </a:ext>
              </a:extLst>
            </p:cNvPr>
            <p:cNvSpPr>
              <a:spLocks noChangeAspect="1"/>
            </p:cNvSpPr>
            <p:nvPr userDrawn="1"/>
          </p:nvSpPr>
          <p:spPr>
            <a:xfrm>
              <a:off x="12496173" y="2998926"/>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234A585B-5A4C-5846-8488-6AD542802246}"/>
                </a:ext>
              </a:extLst>
            </p:cNvPr>
            <p:cNvSpPr>
              <a:spLocks noChangeAspect="1"/>
            </p:cNvSpPr>
            <p:nvPr userDrawn="1"/>
          </p:nvSpPr>
          <p:spPr>
            <a:xfrm>
              <a:off x="13058431" y="3563205"/>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DBBE354-823E-0047-A561-D018DC422705}"/>
                </a:ext>
              </a:extLst>
            </p:cNvPr>
            <p:cNvSpPr>
              <a:spLocks noChangeAspect="1"/>
            </p:cNvSpPr>
            <p:nvPr userDrawn="1"/>
          </p:nvSpPr>
          <p:spPr>
            <a:xfrm>
              <a:off x="13058431" y="2998926"/>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E6B8C71-23A0-2C40-A36B-8FE6B335D12C}"/>
                </a:ext>
              </a:extLst>
            </p:cNvPr>
            <p:cNvSpPr>
              <a:spLocks noChangeAspect="1"/>
            </p:cNvSpPr>
            <p:nvPr userDrawn="1"/>
          </p:nvSpPr>
          <p:spPr>
            <a:xfrm>
              <a:off x="12496173" y="4127484"/>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95BC1BCD-309A-7B4A-A573-B7C178D6559E}"/>
                </a:ext>
              </a:extLst>
            </p:cNvPr>
            <p:cNvSpPr>
              <a:spLocks noChangeAspect="1"/>
            </p:cNvSpPr>
            <p:nvPr userDrawn="1"/>
          </p:nvSpPr>
          <p:spPr>
            <a:xfrm>
              <a:off x="13058431" y="4127484"/>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Tree>
    <p:extLst>
      <p:ext uri="{BB962C8B-B14F-4D97-AF65-F5344CB8AC3E}">
        <p14:creationId xmlns:p14="http://schemas.microsoft.com/office/powerpoint/2010/main" val="3618599258"/>
      </p:ext>
    </p:extLst>
  </p:cSld>
  <p:clrMap bg1="lt1" tx1="dk1" bg2="lt2" tx2="dk2" accent1="accent1" accent2="accent2" accent3="accent3" accent4="accent4" accent5="accent5" accent6="accent6" hlink="hlink" folHlink="folHlink"/>
  <p:sldLayoutIdLst>
    <p:sldLayoutId id="2147484161" r:id="rId1"/>
    <p:sldLayoutId id="2147483932" r:id="rId2"/>
    <p:sldLayoutId id="2147484138" r:id="rId3"/>
    <p:sldLayoutId id="2147484099" r:id="rId4"/>
    <p:sldLayoutId id="2147483933" r:id="rId5"/>
    <p:sldLayoutId id="2147484005" r:id="rId6"/>
    <p:sldLayoutId id="2147483674" r:id="rId7"/>
    <p:sldLayoutId id="2147484039" r:id="rId8"/>
    <p:sldLayoutId id="2147483668" r:id="rId9"/>
    <p:sldLayoutId id="2147484040" r:id="rId10"/>
    <p:sldLayoutId id="2147483662" r:id="rId11"/>
    <p:sldLayoutId id="2147484037" r:id="rId12"/>
    <p:sldLayoutId id="2147483664" r:id="rId13"/>
    <p:sldLayoutId id="2147484038" r:id="rId14"/>
    <p:sldLayoutId id="2147484092" r:id="rId15"/>
    <p:sldLayoutId id="2147484089" r:id="rId16"/>
    <p:sldLayoutId id="2147483999" r:id="rId17"/>
    <p:sldLayoutId id="2147484098" r:id="rId18"/>
    <p:sldLayoutId id="2147484048" r:id="rId19"/>
    <p:sldLayoutId id="2147484094" r:id="rId20"/>
    <p:sldLayoutId id="2147484095" r:id="rId21"/>
    <p:sldLayoutId id="214748415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296" userDrawn="1">
          <p15:clr>
            <a:srgbClr val="F26B43"/>
          </p15:clr>
        </p15:guide>
        <p15:guide id="3" pos="384" userDrawn="1">
          <p15:clr>
            <a:srgbClr val="F26B43"/>
          </p15:clr>
        </p15:guide>
        <p15:guide id="4" orient="horz" pos="408" userDrawn="1">
          <p15:clr>
            <a:srgbClr val="F26B43"/>
          </p15:clr>
        </p15:guide>
        <p15:guide id="5" orient="horz" pos="792" userDrawn="1">
          <p15:clr>
            <a:srgbClr val="F26B43"/>
          </p15:clr>
        </p15:guide>
        <p15:guide id="6"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a:t>©2020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9E00961B-19BF-4480-8A1E-60F5A7769410}"/>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8" name="Group 7">
            <a:extLst>
              <a:ext uri="{FF2B5EF4-FFF2-40B4-BE49-F238E27FC236}">
                <a16:creationId xmlns:a16="http://schemas.microsoft.com/office/drawing/2014/main" id="{8C6967A3-42F2-2C45-8D99-95E8D13DEAF6}"/>
              </a:ext>
            </a:extLst>
          </p:cNvPr>
          <p:cNvGrpSpPr/>
          <p:nvPr userDrawn="1"/>
        </p:nvGrpSpPr>
        <p:grpSpPr>
          <a:xfrm>
            <a:off x="12496173" y="0"/>
            <a:ext cx="971741" cy="2520804"/>
            <a:chOff x="12496173" y="0"/>
            <a:chExt cx="971741" cy="2520804"/>
          </a:xfrm>
        </p:grpSpPr>
        <p:sp>
          <p:nvSpPr>
            <p:cNvPr id="29" name="Oval 28">
              <a:extLst>
                <a:ext uri="{FF2B5EF4-FFF2-40B4-BE49-F238E27FC236}">
                  <a16:creationId xmlns:a16="http://schemas.microsoft.com/office/drawing/2014/main" id="{696FFCA4-23A3-7148-A742-CC05B3475DF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254A5BBC-7811-564C-86F3-5913888A48D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25C749C9-0CF8-BA4D-8044-6421613BFD29}"/>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Rectangle 35">
              <a:extLst>
                <a:ext uri="{FF2B5EF4-FFF2-40B4-BE49-F238E27FC236}">
                  <a16:creationId xmlns:a16="http://schemas.microsoft.com/office/drawing/2014/main" id="{413734F0-D0F7-374B-A671-658ECAD26CFF}"/>
                </a:ext>
              </a:extLst>
            </p:cNvPr>
            <p:cNvSpPr/>
            <p:nvPr userDrawn="1"/>
          </p:nvSpPr>
          <p:spPr>
            <a:xfrm>
              <a:off x="12496173" y="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Oval 22">
              <a:extLst>
                <a:ext uri="{FF2B5EF4-FFF2-40B4-BE49-F238E27FC236}">
                  <a16:creationId xmlns:a16="http://schemas.microsoft.com/office/drawing/2014/main" id="{281B5115-1772-324A-9FBD-9C7D78FC37EC}"/>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B9D6615C-8DC5-E44E-8C9A-3E02C4710BBF}"/>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D318A46B-668F-7245-8195-E449305FE036}"/>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B006BF12-DD38-0A4A-B0EC-C80E80D0596F}"/>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FFBE84E-494D-B447-BD1E-1A19C4CA51C5}"/>
              </a:ext>
            </a:extLst>
          </p:cNvPr>
          <p:cNvGrpSpPr/>
          <p:nvPr userDrawn="1"/>
        </p:nvGrpSpPr>
        <p:grpSpPr>
          <a:xfrm>
            <a:off x="12496173" y="2675600"/>
            <a:ext cx="1527997" cy="1419507"/>
            <a:chOff x="12496173" y="4773943"/>
            <a:chExt cx="1527997" cy="1419507"/>
          </a:xfrm>
        </p:grpSpPr>
        <p:sp>
          <p:nvSpPr>
            <p:cNvPr id="56" name="Rectangle 55">
              <a:extLst>
                <a:ext uri="{FF2B5EF4-FFF2-40B4-BE49-F238E27FC236}">
                  <a16:creationId xmlns:a16="http://schemas.microsoft.com/office/drawing/2014/main" id="{1483A81F-80DE-B042-9C5B-043435EC2D7E}"/>
                </a:ext>
              </a:extLst>
            </p:cNvPr>
            <p:cNvSpPr/>
            <p:nvPr userDrawn="1"/>
          </p:nvSpPr>
          <p:spPr>
            <a:xfrm>
              <a:off x="12496173" y="477394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57" name="Oval 56">
              <a:extLst>
                <a:ext uri="{FF2B5EF4-FFF2-40B4-BE49-F238E27FC236}">
                  <a16:creationId xmlns:a16="http://schemas.microsoft.com/office/drawing/2014/main" id="{F9A904A4-7378-B04B-A6B8-C032900BD991}"/>
                </a:ext>
              </a:extLst>
            </p:cNvPr>
            <p:cNvSpPr>
              <a:spLocks noChangeAspect="1"/>
            </p:cNvSpPr>
            <p:nvPr userDrawn="1"/>
          </p:nvSpPr>
          <p:spPr>
            <a:xfrm>
              <a:off x="12496173" y="521431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F9EBD4DF-E4DF-2646-BB3E-C88D8733DF94}"/>
                </a:ext>
              </a:extLst>
            </p:cNvPr>
            <p:cNvSpPr>
              <a:spLocks noChangeAspect="1"/>
            </p:cNvSpPr>
            <p:nvPr userDrawn="1"/>
          </p:nvSpPr>
          <p:spPr>
            <a:xfrm>
              <a:off x="12496173" y="578396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92B02160-F899-4546-8907-3299A237F0E5}"/>
                </a:ext>
              </a:extLst>
            </p:cNvPr>
            <p:cNvSpPr>
              <a:spLocks noChangeAspect="1"/>
            </p:cNvSpPr>
            <p:nvPr userDrawn="1"/>
          </p:nvSpPr>
          <p:spPr>
            <a:xfrm>
              <a:off x="13058431" y="521431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25EBC3B9-A4FF-3F4E-937F-75B05C9897A3}"/>
                </a:ext>
              </a:extLst>
            </p:cNvPr>
            <p:cNvSpPr>
              <a:spLocks noChangeAspect="1"/>
            </p:cNvSpPr>
            <p:nvPr userDrawn="1"/>
          </p:nvSpPr>
          <p:spPr>
            <a:xfrm>
              <a:off x="13058431" y="578396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03C94272-1099-3945-BA06-C561EE726AB3}"/>
                </a:ext>
              </a:extLst>
            </p:cNvPr>
            <p:cNvSpPr>
              <a:spLocks noChangeAspect="1"/>
            </p:cNvSpPr>
            <p:nvPr userDrawn="1"/>
          </p:nvSpPr>
          <p:spPr>
            <a:xfrm>
              <a:off x="13614687" y="521431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A644F530-44B1-C044-8FBC-2CAA149E1BE6}"/>
                </a:ext>
              </a:extLst>
            </p:cNvPr>
            <p:cNvSpPr>
              <a:spLocks noChangeAspect="1"/>
            </p:cNvSpPr>
            <p:nvPr userDrawn="1"/>
          </p:nvSpPr>
          <p:spPr>
            <a:xfrm>
              <a:off x="13614687" y="578396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0575BCC5-4A77-AB4C-AB79-501249939581}"/>
              </a:ext>
            </a:extLst>
          </p:cNvPr>
          <p:cNvGrpSpPr/>
          <p:nvPr userDrawn="1"/>
        </p:nvGrpSpPr>
        <p:grpSpPr>
          <a:xfrm>
            <a:off x="12496173" y="4255277"/>
            <a:ext cx="971741" cy="1963362"/>
            <a:chOff x="12496173" y="2573605"/>
            <a:chExt cx="971741" cy="1963362"/>
          </a:xfrm>
        </p:grpSpPr>
        <p:sp>
          <p:nvSpPr>
            <p:cNvPr id="37" name="Rectangle 36">
              <a:extLst>
                <a:ext uri="{FF2B5EF4-FFF2-40B4-BE49-F238E27FC236}">
                  <a16:creationId xmlns:a16="http://schemas.microsoft.com/office/drawing/2014/main" id="{E24DC326-024D-164E-9C17-4F9CBE2E7C65}"/>
                </a:ext>
              </a:extLst>
            </p:cNvPr>
            <p:cNvSpPr/>
            <p:nvPr userDrawn="1"/>
          </p:nvSpPr>
          <p:spPr>
            <a:xfrm>
              <a:off x="12496173" y="257360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48" name="Oval 47">
              <a:extLst>
                <a:ext uri="{FF2B5EF4-FFF2-40B4-BE49-F238E27FC236}">
                  <a16:creationId xmlns:a16="http://schemas.microsoft.com/office/drawing/2014/main" id="{0C8A3D2E-C6AF-1F4C-A6DD-50101E0CB359}"/>
                </a:ext>
              </a:extLst>
            </p:cNvPr>
            <p:cNvSpPr>
              <a:spLocks noChangeAspect="1"/>
            </p:cNvSpPr>
            <p:nvPr userDrawn="1"/>
          </p:nvSpPr>
          <p:spPr>
            <a:xfrm>
              <a:off x="12496173" y="3563205"/>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DEFAF59E-D8A6-A34C-AAF3-EE03963725DB}"/>
                </a:ext>
              </a:extLst>
            </p:cNvPr>
            <p:cNvSpPr>
              <a:spLocks noChangeAspect="1"/>
            </p:cNvSpPr>
            <p:nvPr userDrawn="1"/>
          </p:nvSpPr>
          <p:spPr>
            <a:xfrm>
              <a:off x="12496173" y="2998926"/>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234A585B-5A4C-5846-8488-6AD542802246}"/>
                </a:ext>
              </a:extLst>
            </p:cNvPr>
            <p:cNvSpPr>
              <a:spLocks noChangeAspect="1"/>
            </p:cNvSpPr>
            <p:nvPr userDrawn="1"/>
          </p:nvSpPr>
          <p:spPr>
            <a:xfrm>
              <a:off x="13058431" y="3563205"/>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DBBE354-823E-0047-A561-D018DC422705}"/>
                </a:ext>
              </a:extLst>
            </p:cNvPr>
            <p:cNvSpPr>
              <a:spLocks noChangeAspect="1"/>
            </p:cNvSpPr>
            <p:nvPr userDrawn="1"/>
          </p:nvSpPr>
          <p:spPr>
            <a:xfrm>
              <a:off x="13058431" y="2998926"/>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E6B8C71-23A0-2C40-A36B-8FE6B335D12C}"/>
                </a:ext>
              </a:extLst>
            </p:cNvPr>
            <p:cNvSpPr>
              <a:spLocks noChangeAspect="1"/>
            </p:cNvSpPr>
            <p:nvPr userDrawn="1"/>
          </p:nvSpPr>
          <p:spPr>
            <a:xfrm>
              <a:off x="12496173" y="4127484"/>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95BC1BCD-309A-7B4A-A573-B7C178D6559E}"/>
                </a:ext>
              </a:extLst>
            </p:cNvPr>
            <p:cNvSpPr>
              <a:spLocks noChangeAspect="1"/>
            </p:cNvSpPr>
            <p:nvPr userDrawn="1"/>
          </p:nvSpPr>
          <p:spPr>
            <a:xfrm>
              <a:off x="13058431" y="4127484"/>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Tree>
    <p:extLst>
      <p:ext uri="{BB962C8B-B14F-4D97-AF65-F5344CB8AC3E}">
        <p14:creationId xmlns:p14="http://schemas.microsoft.com/office/powerpoint/2010/main" val="2863699470"/>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 id="2147484399" r:id="rId14"/>
    <p:sldLayoutId id="2147484400" r:id="rId15"/>
    <p:sldLayoutId id="2147484401" r:id="rId16"/>
    <p:sldLayoutId id="2147484402" r:id="rId17"/>
    <p:sldLayoutId id="2147484403" r:id="rId18"/>
    <p:sldLayoutId id="2147484404" r:id="rId19"/>
    <p:sldLayoutId id="2147484405" r:id="rId20"/>
    <p:sldLayoutId id="2147484406" r:id="rId21"/>
    <p:sldLayoutId id="2147484407" r:id="rId22"/>
    <p:sldLayoutId id="2147484408" r:id="rId23"/>
    <p:sldLayoutId id="2147484409"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7"/>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418753649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7" r:id="rId24"/>
    <p:sldLayoutId id="2147484188" r:id="rId25"/>
    <p:sldLayoutId id="2147484189" r:id="rId26"/>
    <p:sldLayoutId id="2147484190" r:id="rId27"/>
    <p:sldLayoutId id="2147484191" r:id="rId28"/>
    <p:sldLayoutId id="2147484192" r:id="rId29"/>
    <p:sldLayoutId id="2147484193" r:id="rId30"/>
    <p:sldLayoutId id="2147484194" r:id="rId31"/>
    <p:sldLayoutId id="2147484195" r:id="rId32"/>
    <p:sldLayoutId id="2147484196" r:id="rId33"/>
    <p:sldLayoutId id="2147484197"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5"/>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2044002892"/>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7"/>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437711302"/>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 id="2147484239" r:id="rId18"/>
    <p:sldLayoutId id="2147484240" r:id="rId19"/>
    <p:sldLayoutId id="2147484241" r:id="rId20"/>
    <p:sldLayoutId id="2147484242" r:id="rId21"/>
    <p:sldLayoutId id="2147484243" r:id="rId22"/>
    <p:sldLayoutId id="2147484244" r:id="rId23"/>
    <p:sldLayoutId id="2147484245" r:id="rId24"/>
    <p:sldLayoutId id="2147484246" r:id="rId25"/>
    <p:sldLayoutId id="2147484247" r:id="rId26"/>
    <p:sldLayoutId id="2147484248" r:id="rId27"/>
    <p:sldLayoutId id="2147484249" r:id="rId28"/>
    <p:sldLayoutId id="2147484250" r:id="rId29"/>
    <p:sldLayoutId id="2147484251" r:id="rId30"/>
    <p:sldLayoutId id="2147484252" r:id="rId31"/>
    <p:sldLayoutId id="2147484253" r:id="rId32"/>
    <p:sldLayoutId id="2147484254" r:id="rId33"/>
    <p:sldLayoutId id="2147484255"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a:t>For Internal Use Only. ©2019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5"/>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4198961274"/>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 id="2147484274" r:id="rId18"/>
    <p:sldLayoutId id="2147484275" r:id="rId19"/>
    <p:sldLayoutId id="2147484276" r:id="rId20"/>
    <p:sldLayoutId id="2147484277" r:id="rId21"/>
    <p:sldLayoutId id="214748427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a:t>For Internal Use Only. ©2020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5"/>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4082035601"/>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For Internal Use Only.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7"/>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172334282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 id="2147484324" r:id="rId22"/>
    <p:sldLayoutId id="2147484325" r:id="rId23"/>
    <p:sldLayoutId id="214748432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latin typeface="Calibri" panose="020F0502020204030204" pitchFamily="34" charset="0"/>
              </a:defRPr>
            </a:lvl1pPr>
          </a:lstStyle>
          <a:p>
            <a:r>
              <a:rPr lang="en-GB"/>
              <a:t>© 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latin typeface="Calibri" panose="020F0502020204030204" pitchFamily="34" charset="0"/>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p:nvPicPr>
        <p:blipFill>
          <a:blip r:embed="rId41"/>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2647648991"/>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 id="2147484356" r:id="rId29"/>
    <p:sldLayoutId id="2147484357" r:id="rId30"/>
    <p:sldLayoutId id="2147484358" r:id="rId31"/>
    <p:sldLayoutId id="2147484359" r:id="rId32"/>
    <p:sldLayoutId id="2147484360" r:id="rId33"/>
    <p:sldLayoutId id="2147484361" r:id="rId34"/>
    <p:sldLayoutId id="2147484362" r:id="rId35"/>
    <p:sldLayoutId id="2147484363" r:id="rId36"/>
    <p:sldLayoutId id="2147484364" r:id="rId37"/>
    <p:sldLayoutId id="214748436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Calibri" panose="020F0502020204030204" pitchFamily="34" charset="0"/>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Calibri" panose="020F0502020204030204" pitchFamily="34" charset="0"/>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ADDBCC3-03FB-46BC-9763-55E94ED5E1CB}"/>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23532" r="23532"/>
          <a:stretch/>
        </p:blipFill>
        <p:spPr>
          <a:xfrm>
            <a:off x="0" y="0"/>
            <a:ext cx="12192000" cy="6858000"/>
          </a:xfrm>
          <a:prstGeom prst="rect">
            <a:avLst/>
          </a:prstGeom>
        </p:spPr>
      </p:pic>
      <p:sp>
        <p:nvSpPr>
          <p:cNvPr id="2" name="Title Placeholder 1"/>
          <p:cNvSpPr>
            <a:spLocks noGrp="1"/>
          </p:cNvSpPr>
          <p:nvPr>
            <p:ph type="title"/>
          </p:nvPr>
        </p:nvSpPr>
        <p:spPr>
          <a:xfrm>
            <a:off x="504000" y="548640"/>
            <a:ext cx="11185080" cy="886968"/>
          </a:xfrm>
          <a:prstGeom prst="rect">
            <a:avLst/>
          </a:prstGeom>
        </p:spPr>
        <p:txBody>
          <a:bodyPr vert="horz" wrap="square" lIns="0" tIns="0" rIns="0" bIns="0" rtlCol="0" anchor="ctr" anchorCtr="0">
            <a:normAutofit/>
          </a:bodyPr>
          <a:lstStyle/>
          <a:p>
            <a:r>
              <a:rPr lang="en-US"/>
              <a:t>Insert Slide Title</a:t>
            </a:r>
          </a:p>
        </p:txBody>
      </p:sp>
      <p:sp>
        <p:nvSpPr>
          <p:cNvPr id="3" name="Text Placeholder 2"/>
          <p:cNvSpPr>
            <a:spLocks noGrp="1"/>
          </p:cNvSpPr>
          <p:nvPr>
            <p:ph type="body" idx="1"/>
          </p:nvPr>
        </p:nvSpPr>
        <p:spPr>
          <a:xfrm>
            <a:off x="504000" y="1704600"/>
            <a:ext cx="7362000" cy="4320000"/>
          </a:xfrm>
          <a:prstGeom prst="rect">
            <a:avLst/>
          </a:prstGeom>
        </p:spPr>
        <p:txBody>
          <a:bodyPr vert="horz" wrap="square"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Continuation level</a:t>
            </a:r>
          </a:p>
          <a:p>
            <a:pPr lvl="6"/>
            <a:r>
              <a:rPr lang="en-US"/>
              <a:t>Continuation level</a:t>
            </a:r>
          </a:p>
          <a:p>
            <a:pPr lvl="7"/>
            <a:r>
              <a:rPr lang="en-US"/>
              <a:t>Continuation level</a:t>
            </a:r>
          </a:p>
        </p:txBody>
      </p:sp>
      <p:sp>
        <p:nvSpPr>
          <p:cNvPr id="34" name="TextBox 33">
            <a:extLst>
              <a:ext uri="{FF2B5EF4-FFF2-40B4-BE49-F238E27FC236}">
                <a16:creationId xmlns:a16="http://schemas.microsoft.com/office/drawing/2014/main" id="{1BBB847E-1690-448B-9B8E-0CA2670235B1}"/>
              </a:ext>
            </a:extLst>
          </p:cNvPr>
          <p:cNvSpPr txBox="1"/>
          <p:nvPr/>
        </p:nvSpPr>
        <p:spPr>
          <a:xfrm>
            <a:off x="0" y="-372139"/>
            <a:ext cx="9144000" cy="246221"/>
          </a:xfrm>
          <a:prstGeom prst="rect">
            <a:avLst/>
          </a:prstGeom>
          <a:solidFill>
            <a:schemeClr val="bg1">
              <a:lumMod val="95000"/>
            </a:schemeClr>
          </a:solidFill>
        </p:spPr>
        <p:txBody>
          <a:bodyPr wrap="square" rtlCol="0">
            <a:spAutoFit/>
          </a:bodyPr>
          <a:lstStyle/>
          <a:p>
            <a:r>
              <a:rPr lang="en-GB" sz="1000">
                <a:solidFill>
                  <a:schemeClr val="tx1">
                    <a:lumMod val="85000"/>
                    <a:lumOff val="15000"/>
                  </a:schemeClr>
                </a:solidFill>
                <a:latin typeface="Calibri" panose="020F0502020204030204" pitchFamily="34" charset="0"/>
                <a:cs typeface="Calibri" panose="020F0502020204030204" pitchFamily="34" charset="0"/>
              </a:rPr>
              <a:t>When pasting slides</a:t>
            </a:r>
            <a:r>
              <a:rPr lang="en-GB" sz="1000" baseline="0">
                <a:solidFill>
                  <a:schemeClr val="tx1">
                    <a:lumMod val="85000"/>
                    <a:lumOff val="15000"/>
                  </a:schemeClr>
                </a:solidFill>
                <a:latin typeface="Calibri" panose="020F0502020204030204" pitchFamily="34" charset="0"/>
                <a:cs typeface="Calibri" panose="020F0502020204030204" pitchFamily="34" charset="0"/>
              </a:rPr>
              <a:t> in from another deck it is always worth resetting the slide.  Click “Home tab &gt; Reset”, then click “Layout” and choose a suitable slide layout.</a:t>
            </a:r>
            <a:endParaRPr lang="en-GB" sz="100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70197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Lst>
  <p:hf sldNum="0" hdr="0" dt="0"/>
  <p:txStyles>
    <p:titleStyle>
      <a:lvl1pPr algn="l" defTabSz="914400" rtl="0" eaLnBrk="1" latinLnBrk="0" hangingPunct="1">
        <a:lnSpc>
          <a:spcPct val="95000"/>
        </a:lnSpc>
        <a:spcBef>
          <a:spcPct val="0"/>
        </a:spcBef>
        <a:buNone/>
        <a:defRPr sz="3600" b="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1pPr>
      <a:lvl2pPr marL="576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8">
          <p15:clr>
            <a:srgbClr val="F26B43"/>
          </p15:clr>
        </p15:guide>
        <p15:guide id="2" pos="3840">
          <p15:clr>
            <a:srgbClr val="F26B43"/>
          </p15:clr>
        </p15:guide>
        <p15:guide id="3" pos="316">
          <p15:clr>
            <a:srgbClr val="F26B43"/>
          </p15:clr>
        </p15:guide>
        <p15:guide id="4"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0760ED-C2B9-4C55-8A16-08B5D614091B}"/>
              </a:ext>
            </a:extLst>
          </p:cNvPr>
          <p:cNvSpPr>
            <a:spLocks noGrp="1"/>
          </p:cNvSpPr>
          <p:nvPr>
            <p:ph type="body" sz="quarter" idx="13"/>
          </p:nvPr>
        </p:nvSpPr>
        <p:spPr>
          <a:xfrm>
            <a:off x="599596" y="1639890"/>
            <a:ext cx="7037724" cy="339823"/>
          </a:xfrm>
        </p:spPr>
        <p:txBody>
          <a:bodyPr/>
          <a:lstStyle/>
          <a:p>
            <a:r>
              <a:rPr lang="en-GB" sz="1600" dirty="0">
                <a:solidFill>
                  <a:schemeClr val="tx2"/>
                </a:solidFill>
              </a:rPr>
              <a:t>Securely sharing real-time power generation data with partners, optimizing usage across distributed power generation sites and saving thousands annually in personnel hours.</a:t>
            </a:r>
          </a:p>
        </p:txBody>
      </p:sp>
      <p:sp>
        <p:nvSpPr>
          <p:cNvPr id="3" name="Title 2">
            <a:extLst>
              <a:ext uri="{FF2B5EF4-FFF2-40B4-BE49-F238E27FC236}">
                <a16:creationId xmlns:a16="http://schemas.microsoft.com/office/drawing/2014/main" id="{3BE7D87B-D9BA-4650-954A-1788A1DE3D03}"/>
              </a:ext>
            </a:extLst>
          </p:cNvPr>
          <p:cNvSpPr>
            <a:spLocks noGrp="1"/>
          </p:cNvSpPr>
          <p:nvPr>
            <p:ph type="title"/>
          </p:nvPr>
        </p:nvSpPr>
        <p:spPr>
          <a:xfrm>
            <a:off x="612648" y="647728"/>
            <a:ext cx="7187184" cy="804672"/>
          </a:xfrm>
        </p:spPr>
        <p:txBody>
          <a:bodyPr>
            <a:normAutofit/>
          </a:bodyPr>
          <a:lstStyle/>
          <a:p>
            <a:r>
              <a:rPr lang="en-GB" sz="3800" dirty="0">
                <a:solidFill>
                  <a:schemeClr val="accent1">
                    <a:lumMod val="50000"/>
                  </a:schemeClr>
                </a:solidFill>
              </a:rPr>
              <a:t>AGL Energy</a:t>
            </a:r>
            <a:br>
              <a:rPr lang="en-GB" sz="2400" dirty="0">
                <a:solidFill>
                  <a:schemeClr val="accent1">
                    <a:lumMod val="50000"/>
                  </a:schemeClr>
                </a:solidFill>
              </a:rPr>
            </a:br>
            <a:r>
              <a:rPr lang="en-GB" sz="1600" dirty="0">
                <a:solidFill>
                  <a:schemeClr val="accent2"/>
                </a:solidFill>
              </a:rPr>
              <a:t>Australia</a:t>
            </a:r>
          </a:p>
        </p:txBody>
      </p:sp>
      <p:sp>
        <p:nvSpPr>
          <p:cNvPr id="4" name="Content Placeholder 3">
            <a:extLst>
              <a:ext uri="{FF2B5EF4-FFF2-40B4-BE49-F238E27FC236}">
                <a16:creationId xmlns:a16="http://schemas.microsoft.com/office/drawing/2014/main" id="{97994145-B332-4035-8299-54795DC375BB}"/>
              </a:ext>
            </a:extLst>
          </p:cNvPr>
          <p:cNvSpPr>
            <a:spLocks noGrp="1"/>
          </p:cNvSpPr>
          <p:nvPr>
            <p:ph sz="quarter" idx="20"/>
          </p:nvPr>
        </p:nvSpPr>
        <p:spPr>
          <a:xfrm>
            <a:off x="599596" y="2569539"/>
            <a:ext cx="7187184" cy="3848033"/>
          </a:xfrm>
        </p:spPr>
        <p:txBody>
          <a:bodyPr>
            <a:normAutofit/>
          </a:bodyPr>
          <a:lstStyle/>
          <a:p>
            <a:pPr marL="0" indent="0">
              <a:lnSpc>
                <a:spcPct val="110000"/>
              </a:lnSpc>
              <a:buNone/>
              <a:defRPr/>
            </a:pPr>
            <a:r>
              <a:rPr lang="en-US" sz="1400" b="1" dirty="0">
                <a:solidFill>
                  <a:schemeClr val="accent1">
                    <a:lumMod val="50000"/>
                  </a:schemeClr>
                </a:solidFill>
              </a:rPr>
              <a:t>Challenges</a:t>
            </a:r>
          </a:p>
          <a:p>
            <a:pPr>
              <a:lnSpc>
                <a:spcPct val="110000"/>
              </a:lnSpc>
              <a:defRPr/>
            </a:pPr>
            <a:r>
              <a:rPr lang="en-US" sz="1200" dirty="0"/>
              <a:t>Optimize relationships and collaboration for partner sites managed by AGL, replacing manual processes and static data capture, with real-time dynamic data.</a:t>
            </a:r>
          </a:p>
          <a:p>
            <a:pPr>
              <a:lnSpc>
                <a:spcPct val="110000"/>
              </a:lnSpc>
              <a:defRPr/>
            </a:pPr>
            <a:r>
              <a:rPr lang="en-US" sz="1200" dirty="0"/>
              <a:t>Build cost-saving, innovative sustainability and efficiency features into multi-sourced and distributed power generation projects; optimize metrics to align with ESG priorities. </a:t>
            </a:r>
          </a:p>
          <a:p>
            <a:pPr>
              <a:lnSpc>
                <a:spcPct val="110000"/>
              </a:lnSpc>
              <a:defRPr/>
            </a:pPr>
            <a:r>
              <a:rPr lang="en-US" sz="1200" dirty="0"/>
              <a:t>Enhance site visibility and efficiency with secure, shared insight into energy and power generation and asset utilization, optimizing usage and mitigating costs and potential critical outages.</a:t>
            </a:r>
          </a:p>
          <a:p>
            <a:pPr marL="0" indent="0">
              <a:lnSpc>
                <a:spcPct val="110000"/>
              </a:lnSpc>
              <a:buNone/>
              <a:defRPr/>
            </a:pPr>
            <a:r>
              <a:rPr lang="en-US" sz="1400" b="1" dirty="0">
                <a:solidFill>
                  <a:schemeClr val="accent1">
                    <a:lumMod val="50000"/>
                  </a:schemeClr>
                </a:solidFill>
              </a:rPr>
              <a:t>Results</a:t>
            </a:r>
          </a:p>
          <a:p>
            <a:pPr>
              <a:lnSpc>
                <a:spcPct val="110000"/>
              </a:lnSpc>
              <a:defRPr/>
            </a:pPr>
            <a:r>
              <a:rPr lang="en-US" sz="1200" dirty="0"/>
              <a:t>Secure wind and solar generation data successfully is shared in the cloud with authorized (partner) users in remote locations, leveraging existing internet infrastructure.</a:t>
            </a:r>
          </a:p>
          <a:p>
            <a:pPr>
              <a:lnSpc>
                <a:spcPct val="110000"/>
              </a:lnSpc>
              <a:defRPr/>
            </a:pPr>
            <a:r>
              <a:rPr lang="en-US" sz="1200" dirty="0"/>
              <a:t>Real-time and dynamic data access enables secure collaboration and remote work for external partners, who previously obtained static reports on their renewable assets.</a:t>
            </a:r>
          </a:p>
          <a:p>
            <a:pPr>
              <a:lnSpc>
                <a:spcPct val="110000"/>
              </a:lnSpc>
              <a:defRPr/>
            </a:pPr>
            <a:r>
              <a:rPr lang="en-US" sz="1200" dirty="0"/>
              <a:t>Estimated ~AUD$7,000 savings in personnel hours annually with one partner and ~AUD$28,000 with three additional partners</a:t>
            </a:r>
            <a:r>
              <a:rPr lang="en-US" sz="1200" dirty="0">
                <a:solidFill>
                  <a:schemeClr val="accent1">
                    <a:lumMod val="50000"/>
                  </a:schemeClr>
                </a:solidFill>
              </a:rPr>
              <a:t>.</a:t>
            </a:r>
          </a:p>
          <a:p>
            <a:pPr>
              <a:lnSpc>
                <a:spcPct val="110000"/>
              </a:lnSpc>
              <a:defRPr/>
            </a:pPr>
            <a:endParaRPr lang="en-US" sz="1200" dirty="0">
              <a:solidFill>
                <a:schemeClr val="accent1">
                  <a:lumMod val="50000"/>
                </a:schemeClr>
              </a:solidFill>
            </a:endParaRPr>
          </a:p>
        </p:txBody>
      </p:sp>
      <p:sp>
        <p:nvSpPr>
          <p:cNvPr id="5" name="Footer Placeholder 4">
            <a:extLst>
              <a:ext uri="{FF2B5EF4-FFF2-40B4-BE49-F238E27FC236}">
                <a16:creationId xmlns:a16="http://schemas.microsoft.com/office/drawing/2014/main" id="{B8FD5459-65E9-43C8-983C-00AD78959FA5}"/>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8" name="TextBox 7">
            <a:extLst>
              <a:ext uri="{FF2B5EF4-FFF2-40B4-BE49-F238E27FC236}">
                <a16:creationId xmlns:a16="http://schemas.microsoft.com/office/drawing/2014/main" id="{3E18FD91-EE9D-4FBC-88AC-A1B488FB0BB5}"/>
              </a:ext>
            </a:extLst>
          </p:cNvPr>
          <p:cNvSpPr txBox="1"/>
          <p:nvPr/>
        </p:nvSpPr>
        <p:spPr>
          <a:xfrm>
            <a:off x="7933953" y="2611502"/>
            <a:ext cx="4268050" cy="4539704"/>
          </a:xfrm>
          <a:prstGeom prst="rect">
            <a:avLst/>
          </a:prstGeom>
          <a:solidFill>
            <a:schemeClr val="accent6">
              <a:lumMod val="20000"/>
              <a:lumOff val="80000"/>
            </a:schemeClr>
          </a:solidFill>
        </p:spPr>
        <p:txBody>
          <a:bodyPr wrap="square" rtlCol="0">
            <a:spAutoFit/>
          </a:bodyPr>
          <a:lstStyle/>
          <a:p>
            <a:pPr algn="l">
              <a:buClr>
                <a:schemeClr val="bg2"/>
              </a:buClr>
            </a:pPr>
            <a:endParaRPr lang="en-GB" sz="1400" dirty="0"/>
          </a:p>
          <a:p>
            <a:pPr algn="l">
              <a:buClr>
                <a:schemeClr val="bg2"/>
              </a:buClr>
            </a:pPr>
            <a:endParaRPr lang="en-GB" sz="1100" dirty="0"/>
          </a:p>
          <a:p>
            <a:pPr>
              <a:buClr>
                <a:schemeClr val="bg2"/>
              </a:buClr>
            </a:pPr>
            <a:r>
              <a:rPr kumimoji="0" lang="en-US" sz="1100" i="0" u="none" strike="noStrike" kern="1200" cap="none" spc="0" normalizeH="0" baseline="0" noProof="0" dirty="0">
                <a:ln>
                  <a:noFill/>
                </a:ln>
                <a:solidFill>
                  <a:srgbClr val="3C1451"/>
                </a:solidFill>
                <a:effectLst/>
                <a:uLnTx/>
                <a:uFillTx/>
                <a:ea typeface="+mn-ea"/>
                <a:cs typeface="Calibri" panose="020F0502020204030204" pitchFamily="34" charset="0"/>
              </a:rPr>
              <a:t>Industry: Power generation</a:t>
            </a:r>
          </a:p>
          <a:p>
            <a:pPr>
              <a:buClr>
                <a:schemeClr val="bg2"/>
              </a:buClr>
            </a:pPr>
            <a:endParaRPr lang="en-GB" sz="1100" dirty="0"/>
          </a:p>
          <a:p>
            <a:r>
              <a:rPr lang="en-GB" sz="1100" dirty="0">
                <a:solidFill>
                  <a:schemeClr val="accent1">
                    <a:lumMod val="50000"/>
                  </a:schemeClr>
                </a:solidFill>
              </a:rPr>
              <a:t>Solution: AVEVA Data Hub (formerly </a:t>
            </a:r>
            <a:r>
              <a:rPr lang="en-GB" sz="1100" dirty="0" err="1">
                <a:solidFill>
                  <a:schemeClr val="accent1">
                    <a:lumMod val="50000"/>
                  </a:schemeClr>
                </a:solidFill>
              </a:rPr>
              <a:t>OSIsoft</a:t>
            </a:r>
            <a:r>
              <a:rPr lang="en-GB" sz="1100" dirty="0">
                <a:solidFill>
                  <a:schemeClr val="accent1">
                    <a:lumMod val="50000"/>
                  </a:schemeClr>
                </a:solidFill>
              </a:rPr>
              <a:t> Cloud Services)</a:t>
            </a:r>
          </a:p>
          <a:p>
            <a:pPr>
              <a:buClr>
                <a:schemeClr val="bg2"/>
              </a:buClr>
            </a:pPr>
            <a:endParaRPr lang="en-GB" sz="1100" dirty="0"/>
          </a:p>
          <a:p>
            <a:pPr>
              <a:buClr>
                <a:schemeClr val="bg2"/>
              </a:buClr>
            </a:pPr>
            <a:r>
              <a:rPr lang="en-US" sz="1100" b="0" i="1" dirty="0">
                <a:solidFill>
                  <a:schemeClr val="tx2"/>
                </a:solidFill>
                <a:effectLst/>
                <a:latin typeface="-apple-system"/>
              </a:rPr>
              <a:t>“AGL Energy are excited to be leveraging AVEVA Data Hub to deliver a new standard in collaboration and real-time data transparency within our renewable utility network. Newfound insights into energy and power generation are helping us enhance site efficiency and asset utilization, while mitigating costs and potential critical outages. We anticipate significant in-person savings in the first year and look forward to leveraging our competitive advantage to provide similar value to our diverse power generation portfolio.”</a:t>
            </a:r>
          </a:p>
          <a:p>
            <a:pPr>
              <a:buClr>
                <a:schemeClr val="bg2"/>
              </a:buClr>
            </a:pPr>
            <a:endParaRPr lang="en-US" sz="1100" i="1" dirty="0">
              <a:solidFill>
                <a:schemeClr val="tx2"/>
              </a:solidFill>
              <a:latin typeface="-apple-system"/>
            </a:endParaRPr>
          </a:p>
          <a:p>
            <a:pPr>
              <a:buClr>
                <a:schemeClr val="bg2"/>
              </a:buClr>
            </a:pPr>
            <a:r>
              <a:rPr lang="en-US" sz="1100" i="1" dirty="0">
                <a:solidFill>
                  <a:schemeClr val="tx2"/>
                </a:solidFill>
                <a:effectLst/>
                <a:latin typeface="-apple-system"/>
              </a:rPr>
              <a:t>David </a:t>
            </a:r>
            <a:r>
              <a:rPr lang="en-US" sz="1100" i="1" dirty="0" err="1">
                <a:solidFill>
                  <a:schemeClr val="tx2"/>
                </a:solidFill>
                <a:effectLst/>
                <a:latin typeface="-apple-system"/>
              </a:rPr>
              <a:t>Bartolo</a:t>
            </a:r>
            <a:r>
              <a:rPr lang="en-US" sz="1100" i="1" dirty="0">
                <a:solidFill>
                  <a:schemeClr val="tx2"/>
                </a:solidFill>
                <a:effectLst/>
                <a:latin typeface="-apple-system"/>
              </a:rPr>
              <a:t>, Head of Asset Intelligence, AGL </a:t>
            </a:r>
            <a:endParaRPr lang="en-US" sz="1100" i="1"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a:p>
            <a:pPr>
              <a:buClr>
                <a:schemeClr val="bg2"/>
              </a:buClr>
            </a:pPr>
            <a:endParaRPr lang="en-US" sz="1100" dirty="0">
              <a:solidFill>
                <a:schemeClr val="tx2"/>
              </a:solidFill>
            </a:endParaRPr>
          </a:p>
        </p:txBody>
      </p:sp>
      <p:pic>
        <p:nvPicPr>
          <p:cNvPr id="12" name="Picture Placeholder 25">
            <a:extLst>
              <a:ext uri="{FF2B5EF4-FFF2-40B4-BE49-F238E27FC236}">
                <a16:creationId xmlns:a16="http://schemas.microsoft.com/office/drawing/2014/main" id="{12DCDD97-E1FB-4543-A6F6-0B7C4C560751}"/>
              </a:ext>
            </a:extLst>
          </p:cNvPr>
          <p:cNvPicPr>
            <a:picLocks noChangeAspect="1"/>
          </p:cNvPicPr>
          <p:nvPr/>
        </p:nvPicPr>
        <p:blipFill>
          <a:blip r:embed="rId2">
            <a:extLst>
              <a:ext uri="{28A0092B-C50C-407E-A947-70E740481C1C}">
                <a14:useLocalDpi xmlns:a14="http://schemas.microsoft.com/office/drawing/2010/main" val="0"/>
              </a:ext>
            </a:extLst>
          </a:blip>
          <a:srcRect t="3836" b="3836"/>
          <a:stretch/>
        </p:blipFill>
        <p:spPr>
          <a:xfrm>
            <a:off x="7923950" y="-9144"/>
            <a:ext cx="4274146" cy="2620646"/>
          </a:xfrm>
          <a:prstGeom prst="rect">
            <a:avLst/>
          </a:prstGeom>
        </p:spPr>
      </p:pic>
      <p:pic>
        <p:nvPicPr>
          <p:cNvPr id="13" name="Picture 4">
            <a:extLst>
              <a:ext uri="{FF2B5EF4-FFF2-40B4-BE49-F238E27FC236}">
                <a16:creationId xmlns:a16="http://schemas.microsoft.com/office/drawing/2014/main" id="{E0591B7E-A10A-4D81-A385-6B8372D91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20901" y="-9144"/>
            <a:ext cx="1839547" cy="262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8079FE-183B-4881-90D3-EF750C28C7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22144" y="6310008"/>
            <a:ext cx="1157208" cy="262560"/>
          </a:xfrm>
          <a:prstGeom prst="rect">
            <a:avLst/>
          </a:prstGeom>
        </p:spPr>
      </p:pic>
    </p:spTree>
    <p:extLst>
      <p:ext uri="{BB962C8B-B14F-4D97-AF65-F5344CB8AC3E}">
        <p14:creationId xmlns:p14="http://schemas.microsoft.com/office/powerpoint/2010/main" val="224942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VEVA_PowerPoint_Template_Oct2019_v3.potx" id="{C4DCD6EF-2664-49E3-A2D1-3E8A055CCA62}" vid="{B04DC88E-E4FB-4F10-9519-CEF174A0F4E1}"/>
    </a:ext>
  </a:extLst>
</a:theme>
</file>

<file path=ppt/theme/theme10.xml><?xml version="1.0" encoding="utf-8"?>
<a:theme xmlns:a="http://schemas.openxmlformats.org/drawingml/2006/main" name="1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VEVA_PowerPoint_Template_Oct2019_v3.potx" id="{C4DCD6EF-2664-49E3-A2D1-3E8A055CCA62}" vid="{B04DC88E-E4FB-4F10-9519-CEF174A0F4E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6B331F81-4BD3-4165-8D4B-F1141DD20AFC}" vid="{C14B3C6F-5792-4874-9609-91A259988756}"/>
    </a:ext>
  </a:extLst>
</a:theme>
</file>

<file path=ppt/theme/theme3.xml><?xml version="1.0" encoding="utf-8"?>
<a:theme xmlns:a="http://schemas.openxmlformats.org/drawingml/2006/main" name="2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489BC77E-DD77-4B33-8297-4555E549C83A}" vid="{DF777033-0B07-4AC6-8316-7CF7CABF5F3B}"/>
    </a:ext>
  </a:extLst>
</a:theme>
</file>

<file path=ppt/theme/theme4.xml><?xml version="1.0" encoding="utf-8"?>
<a:theme xmlns:a="http://schemas.openxmlformats.org/drawingml/2006/main" name="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6B331F81-4BD3-4165-8D4B-F1141DD20AFC}" vid="{C14B3C6F-5792-4874-9609-91A259988756}"/>
    </a:ext>
  </a:extLst>
</a:theme>
</file>

<file path=ppt/theme/theme5.xml><?xml version="1.0" encoding="utf-8"?>
<a:theme xmlns:a="http://schemas.openxmlformats.org/drawingml/2006/main" name="4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PowerPoint_Template_Nov2019_Internal_v6.potx" id="{0DE284A4-D1D4-437B-8FB7-459E233CC38C}" vid="{8FDC5859-5698-422C-A106-6E8BE7C3C8A3}"/>
    </a:ext>
  </a:extLst>
</a:theme>
</file>

<file path=ppt/theme/theme6.xml><?xml version="1.0" encoding="utf-8"?>
<a:theme xmlns:a="http://schemas.openxmlformats.org/drawingml/2006/main" name="5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PowerPoint_Template_Nov2019_Internal_v6.potx" id="{0DE284A4-D1D4-437B-8FB7-459E233CC38C}" vid="{8FDC5859-5698-422C-A106-6E8BE7C3C8A3}"/>
    </a:ext>
  </a:extLst>
</a:theme>
</file>

<file path=ppt/theme/theme7.xml><?xml version="1.0" encoding="utf-8"?>
<a:theme xmlns:a="http://schemas.openxmlformats.org/drawingml/2006/main" name="1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489BC77E-DD77-4B33-8297-4555E549C83A}" vid="{DF777033-0B07-4AC6-8316-7CF7CABF5F3B}"/>
    </a:ext>
  </a:extLst>
</a:theme>
</file>

<file path=ppt/theme/theme8.xml><?xml version="1.0" encoding="utf-8"?>
<a:theme xmlns:a="http://schemas.openxmlformats.org/drawingml/2006/main" name="AVEVA_Jan2020_External">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Jan2020_External" id="{B93F6A81-F94B-46A5-9CE7-4A03E0BED5BE}" vid="{32D2FE28-31C7-4F0E-9FDE-B84733C12909}"/>
    </a:ext>
  </a:extLst>
</a:theme>
</file>

<file path=ppt/theme/theme9.xml><?xml version="1.0" encoding="utf-8"?>
<a:theme xmlns:a="http://schemas.openxmlformats.org/drawingml/2006/main" name="AVEVA Dark Content Slides">
  <a:themeElements>
    <a:clrScheme name="AVEVA - Covers &amp; Dividers">
      <a:dk1>
        <a:srgbClr val="000000"/>
      </a:dk1>
      <a:lt1>
        <a:sysClr val="window" lastClr="FFFFFF"/>
      </a:lt1>
      <a:dk2>
        <a:srgbClr val="3D1152"/>
      </a:dk2>
      <a:lt2>
        <a:srgbClr val="FFFFFF"/>
      </a:lt2>
      <a:accent1>
        <a:srgbClr val="6B04A8"/>
      </a:accent1>
      <a:accent2>
        <a:srgbClr val="AAAAAA"/>
      </a:accent2>
      <a:accent3>
        <a:srgbClr val="F70656"/>
      </a:accent3>
      <a:accent4>
        <a:srgbClr val="3F3F3F"/>
      </a:accent4>
      <a:accent5>
        <a:srgbClr val="FFBC00"/>
      </a:accent5>
      <a:accent6>
        <a:srgbClr val="C530FF"/>
      </a:accent6>
      <a:hlink>
        <a:srgbClr val="069BFA"/>
      </a:hlink>
      <a:folHlink>
        <a:srgbClr val="01327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EVA_External_Apr2018 v3.2.potx" id="{14627CF1-0C37-42F5-AAB3-D4945FA81214}" vid="{2768D4BF-9A89-4E4B-8FC8-F3C1D13850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PersistId xmlns="6c40f4e7-a85e-48c3-99f3-b85063776b26" xsi:nil="true"/>
    <_dlc_DocIdUrl xmlns="6c40f4e7-a85e-48c3-99f3-b85063776b26">
      <Url>https://aveva.sharepoint.com/teams/Sales/Enablement/Highspot/_layouts/15/DocIdRedir.aspx?ID=SALE-2041085185-152098</Url>
      <Description>SALE-2041085185-152098</Description>
    </_dlc_DocIdUrl>
    <Security xmlns="5cb96cd8-23b4-4a2c-b864-070c2404a292">Internal Only</Security>
    <_dlc_DocId xmlns="6c40f4e7-a85e-48c3-99f3-b85063776b26">SALE-2041085185-152098</_dlc_DocId>
    <Access xmlns="5cb96cd8-23b4-4a2c-b864-070c2404a292" xsi:nil="true"/>
    <Security0 xmlns="5cb96cd8-23b4-4a2c-b864-070c2404a292">
      <Value>AVEVA</Value>
    </Security0>
    <TaxCatchAll xmlns="4c100cdf-8b63-4346-8208-799c166ac25b" xsi:nil="true"/>
    <lcf76f155ced4ddcb4097134ff3c332f xmlns="5cb96cd8-23b4-4a2c-b864-070c2404a29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A5408B8B379D440863DA842E85A3421" ma:contentTypeVersion="24" ma:contentTypeDescription="Create a new document." ma:contentTypeScope="" ma:versionID="38aa5ae01510359548f7ecc8e2641cc2">
  <xsd:schema xmlns:xsd="http://www.w3.org/2001/XMLSchema" xmlns:xs="http://www.w3.org/2001/XMLSchema" xmlns:p="http://schemas.microsoft.com/office/2006/metadata/properties" xmlns:ns2="6c40f4e7-a85e-48c3-99f3-b85063776b26" xmlns:ns3="5cb96cd8-23b4-4a2c-b864-070c2404a292" xmlns:ns4="4c100cdf-8b63-4346-8208-799c166ac25b" targetNamespace="http://schemas.microsoft.com/office/2006/metadata/properties" ma:root="true" ma:fieldsID="948fa34721c54d5a8fce14a0b95ed854" ns2:_="" ns3:_="" ns4:_="">
    <xsd:import namespace="6c40f4e7-a85e-48c3-99f3-b85063776b26"/>
    <xsd:import namespace="5cb96cd8-23b4-4a2c-b864-070c2404a292"/>
    <xsd:import namespace="4c100cdf-8b63-4346-8208-799c166ac25b"/>
    <xsd:element name="properties">
      <xsd:complexType>
        <xsd:sequence>
          <xsd:element name="documentManagement">
            <xsd:complexType>
              <xsd:all>
                <xsd:element ref="ns2:_dlc_DocIdUrl" minOccurs="0"/>
                <xsd:element ref="ns3:Security"/>
                <xsd:element ref="ns3:Security0" minOccurs="0"/>
                <xsd:element ref="ns2:_dlc_DocId"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Acces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0f4e7-a85e-48c3-99f3-b85063776b26"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Document ID Value" ma:description="The value of the document ID assigned to this item."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96cd8-23b4-4a2c-b864-070c2404a292" elementFormDefault="qualified">
    <xsd:import namespace="http://schemas.microsoft.com/office/2006/documentManagement/types"/>
    <xsd:import namespace="http://schemas.microsoft.com/office/infopath/2007/PartnerControls"/>
    <xsd:element name="Security" ma:index="3" ma:displayName="Usage" ma:default="Internal Only" ma:description="If Internal this must not be used with customers" ma:format="Dropdown" ma:internalName="Security">
      <xsd:simpleType>
        <xsd:restriction base="dms:Choice">
          <xsd:enumeration value="Internal Only"/>
          <xsd:enumeration value="External"/>
        </xsd:restriction>
      </xsd:simpleType>
    </xsd:element>
    <xsd:element name="Security0" ma:index="4" nillable="true" ma:displayName="Can be shared with" ma:default="AVEVA" ma:description="This gives details on which category is able to see this item." ma:format="Dropdown" ma:internalName="Security0" ma:requiredMultiChoice="true">
      <xsd:complexType>
        <xsd:complexContent>
          <xsd:extension base="dms:MultiChoice">
            <xsd:sequence>
              <xsd:element name="Value" maxOccurs="unbounded" minOccurs="0" nillable="true">
                <xsd:simpleType>
                  <xsd:restriction base="dms:Choice">
                    <xsd:enumeration value="AVEVA"/>
                    <xsd:enumeration value="Distributors"/>
                    <xsd:enumeration value="Specialist Solution Providers"/>
                    <xsd:enumeration value="System Integrators"/>
                    <xsd:enumeration value="Technology Partners"/>
                    <xsd:enumeration value="OEM"/>
                    <xsd:enumeration value="Schneider"/>
                    <xsd:enumeration value="Alliance Partners"/>
                    <xsd:enumeration value="All"/>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Access" ma:index="24" nillable="true" ma:displayName="Access" ma:hidden="true" ma:internalName="Access" ma:readOnly="false">
      <xsd:simpleType>
        <xsd:restriction base="dms:Text">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b538c2a-c5c0-4f56-a5de-e791a9b547d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100cdf-8b63-4346-8208-799c166ac25b"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4130c349-aa31-4ebf-aa48-4349e1658d5b}" ma:internalName="TaxCatchAll" ma:showField="CatchAllData" ma:web="6c40f4e7-a85e-48c3-99f3-b85063776b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5572B4-5759-405B-B1BF-F6D9821C3E3C}">
  <ds:schemaRefs>
    <ds:schemaRef ds:uri="http://schemas.microsoft.com/sharepoint/v3/contenttype/forms"/>
  </ds:schemaRefs>
</ds:datastoreItem>
</file>

<file path=customXml/itemProps2.xml><?xml version="1.0" encoding="utf-8"?>
<ds:datastoreItem xmlns:ds="http://schemas.openxmlformats.org/officeDocument/2006/customXml" ds:itemID="{296F376E-A7F3-4BC2-BD5A-510F52BF1B3F}">
  <ds:schemaRefs>
    <ds:schemaRef ds:uri="http://schemas.microsoft.com/sharepoint/events"/>
  </ds:schemaRefs>
</ds:datastoreItem>
</file>

<file path=customXml/itemProps3.xml><?xml version="1.0" encoding="utf-8"?>
<ds:datastoreItem xmlns:ds="http://schemas.openxmlformats.org/officeDocument/2006/customXml" ds:itemID="{97532ADC-772D-4CFC-8EA6-8100B8B985BE}">
  <ds:schemaRefs>
    <ds:schemaRef ds:uri="http://schemas.microsoft.com/office/2006/metadata/properties"/>
    <ds:schemaRef ds:uri="http://schemas.microsoft.com/office/infopath/2007/PartnerControls"/>
    <ds:schemaRef ds:uri="6c40f4e7-a85e-48c3-99f3-b85063776b26"/>
    <ds:schemaRef ds:uri="5cb96cd8-23b4-4a2c-b864-070c2404a292"/>
    <ds:schemaRef ds:uri="4c100cdf-8b63-4346-8208-799c166ac25b"/>
  </ds:schemaRefs>
</ds:datastoreItem>
</file>

<file path=customXml/itemProps4.xml><?xml version="1.0" encoding="utf-8"?>
<ds:datastoreItem xmlns:ds="http://schemas.openxmlformats.org/officeDocument/2006/customXml" ds:itemID="{96A751F9-62EB-4E77-AA71-8BB95FE4C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0f4e7-a85e-48c3-99f3-b85063776b26"/>
    <ds:schemaRef ds:uri="5cb96cd8-23b4-4a2c-b864-070c2404a292"/>
    <ds:schemaRef ds:uri="4c100cdf-8b63-4346-8208-799c166a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AVEVA_PowerPoint_Oct2019_v2</Template>
  <TotalTime>179</TotalTime>
  <Words>300</Words>
  <Application>Microsoft Office PowerPoint</Application>
  <PresentationFormat>Widescreen</PresentationFormat>
  <Paragraphs>27</Paragraphs>
  <Slides>1</Slides>
  <Notes>0</Notes>
  <HiddenSlides>0</HiddenSlides>
  <MMClips>0</MMClips>
  <ScaleCrop>false</ScaleCrop>
  <HeadingPairs>
    <vt:vector size="4" baseType="variant">
      <vt:variant>
        <vt:lpstr>Theme</vt:lpstr>
      </vt:variant>
      <vt:variant>
        <vt:i4>10</vt:i4>
      </vt:variant>
      <vt:variant>
        <vt:lpstr>Slide Titles</vt:lpstr>
      </vt:variant>
      <vt:variant>
        <vt:i4>1</vt:i4>
      </vt:variant>
    </vt:vector>
  </HeadingPairs>
  <TitlesOfParts>
    <vt:vector size="11" baseType="lpstr">
      <vt:lpstr>AVEVA_PowerPoint_Oct2019_v2</vt:lpstr>
      <vt:lpstr>4_AVEVA_PowerPoint_Dec2019</vt:lpstr>
      <vt:lpstr>2_AVEVA_PowerPoint_Dec2019</vt:lpstr>
      <vt:lpstr>AVEVA_PowerPoint_Dec2019</vt:lpstr>
      <vt:lpstr>4_AVEVA_PowerPoint_Oct2019_v2</vt:lpstr>
      <vt:lpstr>5_AVEVA_PowerPoint_Oct2019_v2</vt:lpstr>
      <vt:lpstr>1_AVEVA_PowerPoint_Dec2019</vt:lpstr>
      <vt:lpstr>AVEVA_Jan2020_External</vt:lpstr>
      <vt:lpstr>AVEVA Dark Content Slides</vt:lpstr>
      <vt:lpstr>1_AVEVA_PowerPoint_Oct2019_v2</vt:lpstr>
      <vt:lpstr>AGL Energy Australia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Talbott</dc:creator>
  <dc:description>Version 4.0_x000d_
Job 1581_x000d_
Aug. 5, 2019</dc:description>
  <cp:lastModifiedBy>Charlotte Hart</cp:lastModifiedBy>
  <cp:revision>23</cp:revision>
  <cp:lastPrinted>2019-08-05T14:07:05Z</cp:lastPrinted>
  <dcterms:created xsi:type="dcterms:W3CDTF">2019-11-01T10:23:43Z</dcterms:created>
  <dcterms:modified xsi:type="dcterms:W3CDTF">2022-12-06T13:48:51Z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0x0101001A5408B8B379D440863DA842E85A3421</vt:lpwstr>
  </property>
  <property fmtid="{D5CDD505-2E9C-101B-9397-08002B2CF9AE}" pid="3" name="_dlc_DocIdItemGuid">
    <vt:lpwstr>914ce32c-a4d3-4547-a1b9-a3c44380f155</vt:lpwstr>
  </property>
  <property fmtid="{D5CDD505-2E9C-101B-9397-08002B2CF9AE}" pid="4" name="MediaServiceImageTags">
    <vt:lpwstr/>
  </property>
</Properties>
</file>